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600" r:id="rId3"/>
    <p:sldId id="601" r:id="rId4"/>
    <p:sldId id="602" r:id="rId5"/>
    <p:sldId id="260" r:id="rId6"/>
    <p:sldId id="598" r:id="rId7"/>
    <p:sldId id="604" r:id="rId8"/>
    <p:sldId id="605" r:id="rId9"/>
    <p:sldId id="660" r:id="rId10"/>
    <p:sldId id="657" r:id="rId11"/>
    <p:sldId id="658" r:id="rId12"/>
    <p:sldId id="659" r:id="rId13"/>
    <p:sldId id="286" r:id="rId14"/>
    <p:sldId id="279" r:id="rId15"/>
    <p:sldId id="269" r:id="rId16"/>
    <p:sldId id="652" r:id="rId17"/>
    <p:sldId id="653" r:id="rId18"/>
    <p:sldId id="506" r:id="rId19"/>
    <p:sldId id="654" r:id="rId20"/>
    <p:sldId id="609" r:id="rId21"/>
    <p:sldId id="656" r:id="rId22"/>
    <p:sldId id="661" r:id="rId23"/>
    <p:sldId id="662" r:id="rId24"/>
    <p:sldId id="606" r:id="rId25"/>
    <p:sldId id="60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8AF6C2-B07B-4D91-852A-EEBBFC979CBA}" v="7" dt="2024-02-22T11:55:52.3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rnelis Hameete" userId="90585a933903525e" providerId="LiveId" clId="{11E218DC-29CE-4B14-BBEA-AB27719FCB0A}"/>
    <pc:docChg chg="custSel addSld modSld sldOrd">
      <pc:chgData name="Cornelis Hameete" userId="90585a933903525e" providerId="LiveId" clId="{11E218DC-29CE-4B14-BBEA-AB27719FCB0A}" dt="2023-02-23T14:45:53.763" v="423" actId="1076"/>
      <pc:docMkLst>
        <pc:docMk/>
      </pc:docMkLst>
      <pc:sldChg chg="modSp mod">
        <pc:chgData name="Cornelis Hameete" userId="90585a933903525e" providerId="LiveId" clId="{11E218DC-29CE-4B14-BBEA-AB27719FCB0A}" dt="2023-02-23T01:15:21.753" v="357" actId="14100"/>
        <pc:sldMkLst>
          <pc:docMk/>
          <pc:sldMk cId="1095610410" sldId="269"/>
        </pc:sldMkLst>
        <pc:spChg chg="mod">
          <ac:chgData name="Cornelis Hameete" userId="90585a933903525e" providerId="LiveId" clId="{11E218DC-29CE-4B14-BBEA-AB27719FCB0A}" dt="2023-02-23T01:15:05.353" v="351" actId="20577"/>
          <ac:spMkLst>
            <pc:docMk/>
            <pc:sldMk cId="1095610410" sldId="269"/>
            <ac:spMk id="2" creationId="{9C8E35F1-5518-44A5-8FBD-219E9F90FA7B}"/>
          </ac:spMkLst>
        </pc:spChg>
        <pc:picChg chg="mod ord">
          <ac:chgData name="Cornelis Hameete" userId="90585a933903525e" providerId="LiveId" clId="{11E218DC-29CE-4B14-BBEA-AB27719FCB0A}" dt="2023-02-23T01:15:21.753" v="357" actId="14100"/>
          <ac:picMkLst>
            <pc:docMk/>
            <pc:sldMk cId="1095610410" sldId="269"/>
            <ac:picMk id="7" creationId="{2589B1A5-93FA-4A13-A090-FC10F3D147F1}"/>
          </ac:picMkLst>
        </pc:picChg>
        <pc:picChg chg="mod">
          <ac:chgData name="Cornelis Hameete" userId="90585a933903525e" providerId="LiveId" clId="{11E218DC-29CE-4B14-BBEA-AB27719FCB0A}" dt="2023-02-23T01:15:08.843" v="353" actId="1076"/>
          <ac:picMkLst>
            <pc:docMk/>
            <pc:sldMk cId="1095610410" sldId="269"/>
            <ac:picMk id="9" creationId="{D4C1DF1C-1269-441B-8C01-1A38585F2CF6}"/>
          </ac:picMkLst>
        </pc:picChg>
      </pc:sldChg>
      <pc:sldChg chg="modSp mod">
        <pc:chgData name="Cornelis Hameete" userId="90585a933903525e" providerId="LiveId" clId="{11E218DC-29CE-4B14-BBEA-AB27719FCB0A}" dt="2023-02-23T01:14:58.854" v="350" actId="14100"/>
        <pc:sldMkLst>
          <pc:docMk/>
          <pc:sldMk cId="1965893372" sldId="279"/>
        </pc:sldMkLst>
        <pc:spChg chg="mod">
          <ac:chgData name="Cornelis Hameete" userId="90585a933903525e" providerId="LiveId" clId="{11E218DC-29CE-4B14-BBEA-AB27719FCB0A}" dt="2023-02-23T01:14:48.417" v="346" actId="20577"/>
          <ac:spMkLst>
            <pc:docMk/>
            <pc:sldMk cId="1965893372" sldId="279"/>
            <ac:spMk id="2" creationId="{0D6181E8-B838-4B95-A348-E98F0B08346C}"/>
          </ac:spMkLst>
        </pc:spChg>
        <pc:spChg chg="mod">
          <ac:chgData name="Cornelis Hameete" userId="90585a933903525e" providerId="LiveId" clId="{11E218DC-29CE-4B14-BBEA-AB27719FCB0A}" dt="2023-02-23T01:14:45.446" v="345" actId="5793"/>
          <ac:spMkLst>
            <pc:docMk/>
            <pc:sldMk cId="1965893372" sldId="279"/>
            <ac:spMk id="3" creationId="{5EC0DABB-831D-4D68-BFDB-168E1CBBB63C}"/>
          </ac:spMkLst>
        </pc:spChg>
        <pc:picChg chg="mod">
          <ac:chgData name="Cornelis Hameete" userId="90585a933903525e" providerId="LiveId" clId="{11E218DC-29CE-4B14-BBEA-AB27719FCB0A}" dt="2023-02-23T01:14:56.131" v="349" actId="14100"/>
          <ac:picMkLst>
            <pc:docMk/>
            <pc:sldMk cId="1965893372" sldId="279"/>
            <ac:picMk id="5" creationId="{669CFDA2-ECCC-421B-9B86-CBC8ECC2D2EA}"/>
          </ac:picMkLst>
        </pc:picChg>
        <pc:picChg chg="mod">
          <ac:chgData name="Cornelis Hameete" userId="90585a933903525e" providerId="LiveId" clId="{11E218DC-29CE-4B14-BBEA-AB27719FCB0A}" dt="2023-02-23T01:14:58.854" v="350" actId="14100"/>
          <ac:picMkLst>
            <pc:docMk/>
            <pc:sldMk cId="1965893372" sldId="279"/>
            <ac:picMk id="7" creationId="{4EA6860B-7542-421A-A38E-8F1B838352C3}"/>
          </ac:picMkLst>
        </pc:picChg>
      </pc:sldChg>
      <pc:sldChg chg="delSp modSp mod">
        <pc:chgData name="Cornelis Hameete" userId="90585a933903525e" providerId="LiveId" clId="{11E218DC-29CE-4B14-BBEA-AB27719FCB0A}" dt="2023-02-23T01:17:51.596" v="371" actId="14100"/>
        <pc:sldMkLst>
          <pc:docMk/>
          <pc:sldMk cId="0" sldId="506"/>
        </pc:sldMkLst>
        <pc:spChg chg="del">
          <ac:chgData name="Cornelis Hameete" userId="90585a933903525e" providerId="LiveId" clId="{11E218DC-29CE-4B14-BBEA-AB27719FCB0A}" dt="2023-02-23T01:17:37.783" v="367" actId="478"/>
          <ac:spMkLst>
            <pc:docMk/>
            <pc:sldMk cId="0" sldId="506"/>
            <ac:spMk id="3" creationId="{3D6922A6-E81D-408C-991B-356CD58C6D2C}"/>
          </ac:spMkLst>
        </pc:spChg>
        <pc:picChg chg="mod">
          <ac:chgData name="Cornelis Hameete" userId="90585a933903525e" providerId="LiveId" clId="{11E218DC-29CE-4B14-BBEA-AB27719FCB0A}" dt="2023-02-23T01:17:51.596" v="371" actId="14100"/>
          <ac:picMkLst>
            <pc:docMk/>
            <pc:sldMk cId="0" sldId="506"/>
            <ac:picMk id="5" creationId="{FE3991E1-8E5F-4968-85ED-741BABEEAA8F}"/>
          </ac:picMkLst>
        </pc:picChg>
        <pc:picChg chg="mod">
          <ac:chgData name="Cornelis Hameete" userId="90585a933903525e" providerId="LiveId" clId="{11E218DC-29CE-4B14-BBEA-AB27719FCB0A}" dt="2023-02-23T01:17:47.580" v="370" actId="14100"/>
          <ac:picMkLst>
            <pc:docMk/>
            <pc:sldMk cId="0" sldId="506"/>
            <ac:picMk id="1026" creationId="{EF8D0E88-CC9A-4087-9528-2DF49A0663F5}"/>
          </ac:picMkLst>
        </pc:picChg>
      </pc:sldChg>
      <pc:sldChg chg="addSp delSp modSp mod delAnim modAnim">
        <pc:chgData name="Cornelis Hameete" userId="90585a933903525e" providerId="LiveId" clId="{11E218DC-29CE-4B14-BBEA-AB27719FCB0A}" dt="2023-02-23T14:45:53.763" v="423" actId="1076"/>
        <pc:sldMkLst>
          <pc:docMk/>
          <pc:sldMk cId="3902745474" sldId="603"/>
        </pc:sldMkLst>
        <pc:spChg chg="mod">
          <ac:chgData name="Cornelis Hameete" userId="90585a933903525e" providerId="LiveId" clId="{11E218DC-29CE-4B14-BBEA-AB27719FCB0A}" dt="2023-02-23T14:45:53.763" v="423" actId="1076"/>
          <ac:spMkLst>
            <pc:docMk/>
            <pc:sldMk cId="3902745474" sldId="603"/>
            <ac:spMk id="3" creationId="{E4C08709-9B90-B0A7-155E-3A1188B5E806}"/>
          </ac:spMkLst>
        </pc:spChg>
        <pc:picChg chg="del">
          <ac:chgData name="Cornelis Hameete" userId="90585a933903525e" providerId="LiveId" clId="{11E218DC-29CE-4B14-BBEA-AB27719FCB0A}" dt="2023-02-23T01:39:51.375" v="417" actId="478"/>
          <ac:picMkLst>
            <pc:docMk/>
            <pc:sldMk cId="3902745474" sldId="603"/>
            <ac:picMk id="4" creationId="{1AB07B2B-B50D-9E20-CB63-69224D98A1A4}"/>
          </ac:picMkLst>
        </pc:picChg>
        <pc:picChg chg="add del mod">
          <ac:chgData name="Cornelis Hameete" userId="90585a933903525e" providerId="LiveId" clId="{11E218DC-29CE-4B14-BBEA-AB27719FCB0A}" dt="2023-02-23T14:45:48.655" v="422" actId="478"/>
          <ac:picMkLst>
            <pc:docMk/>
            <pc:sldMk cId="3902745474" sldId="603"/>
            <ac:picMk id="5" creationId="{45BE209A-8192-040A-04DE-0F8DF5DA978A}"/>
          </ac:picMkLst>
        </pc:picChg>
      </pc:sldChg>
      <pc:sldChg chg="modSp mod">
        <pc:chgData name="Cornelis Hameete" userId="90585a933903525e" providerId="LiveId" clId="{11E218DC-29CE-4B14-BBEA-AB27719FCB0A}" dt="2023-02-23T01:03:32.756" v="251" actId="20577"/>
        <pc:sldMkLst>
          <pc:docMk/>
          <pc:sldMk cId="67056929" sldId="604"/>
        </pc:sldMkLst>
        <pc:spChg chg="mod">
          <ac:chgData name="Cornelis Hameete" userId="90585a933903525e" providerId="LiveId" clId="{11E218DC-29CE-4B14-BBEA-AB27719FCB0A}" dt="2023-02-23T01:03:32.756" v="251" actId="20577"/>
          <ac:spMkLst>
            <pc:docMk/>
            <pc:sldMk cId="67056929" sldId="604"/>
            <ac:spMk id="3" creationId="{B75201E0-939A-49D2-BE8D-DA3A34E0C23C}"/>
          </ac:spMkLst>
        </pc:spChg>
      </pc:sldChg>
      <pc:sldChg chg="modSp mod">
        <pc:chgData name="Cornelis Hameete" userId="90585a933903525e" providerId="LiveId" clId="{11E218DC-29CE-4B14-BBEA-AB27719FCB0A}" dt="2023-02-23T01:05:15.269" v="314" actId="20577"/>
        <pc:sldMkLst>
          <pc:docMk/>
          <pc:sldMk cId="821483306" sldId="606"/>
        </pc:sldMkLst>
        <pc:spChg chg="mod">
          <ac:chgData name="Cornelis Hameete" userId="90585a933903525e" providerId="LiveId" clId="{11E218DC-29CE-4B14-BBEA-AB27719FCB0A}" dt="2023-02-23T01:05:15.269" v="314" actId="20577"/>
          <ac:spMkLst>
            <pc:docMk/>
            <pc:sldMk cId="821483306" sldId="606"/>
            <ac:spMk id="3" creationId="{B75201E0-939A-49D2-BE8D-DA3A34E0C23C}"/>
          </ac:spMkLst>
        </pc:spChg>
      </pc:sldChg>
      <pc:sldChg chg="addSp delSp modSp new mod ord">
        <pc:chgData name="Cornelis Hameete" userId="90585a933903525e" providerId="LiveId" clId="{11E218DC-29CE-4B14-BBEA-AB27719FCB0A}" dt="2023-02-23T01:12:37.365" v="342" actId="14100"/>
        <pc:sldMkLst>
          <pc:docMk/>
          <pc:sldMk cId="1569803911" sldId="607"/>
        </pc:sldMkLst>
        <pc:spChg chg="del">
          <ac:chgData name="Cornelis Hameete" userId="90585a933903525e" providerId="LiveId" clId="{11E218DC-29CE-4B14-BBEA-AB27719FCB0A}" dt="2023-02-23T01:08:55.111" v="321" actId="22"/>
          <ac:spMkLst>
            <pc:docMk/>
            <pc:sldMk cId="1569803911" sldId="607"/>
            <ac:spMk id="3" creationId="{C7A6E2DC-F948-540B-86CA-394562F39FAE}"/>
          </ac:spMkLst>
        </pc:spChg>
        <pc:picChg chg="add del mod modCrop">
          <ac:chgData name="Cornelis Hameete" userId="90585a933903525e" providerId="LiveId" clId="{11E218DC-29CE-4B14-BBEA-AB27719FCB0A}" dt="2023-02-23T01:12:31.994" v="340" actId="478"/>
          <ac:picMkLst>
            <pc:docMk/>
            <pc:sldMk cId="1569803911" sldId="607"/>
            <ac:picMk id="5" creationId="{F854048C-464F-D63F-E351-ED64C81E1E98}"/>
          </ac:picMkLst>
        </pc:picChg>
        <pc:picChg chg="add mod ord modCrop">
          <ac:chgData name="Cornelis Hameete" userId="90585a933903525e" providerId="LiveId" clId="{11E218DC-29CE-4B14-BBEA-AB27719FCB0A}" dt="2023-02-23T01:12:37.365" v="342" actId="14100"/>
          <ac:picMkLst>
            <pc:docMk/>
            <pc:sldMk cId="1569803911" sldId="607"/>
            <ac:picMk id="7" creationId="{3C3C090D-A74A-B934-CB67-F94531329CE8}"/>
          </ac:picMkLst>
        </pc:picChg>
      </pc:sldChg>
      <pc:sldChg chg="addSp delSp modSp add mod">
        <pc:chgData name="Cornelis Hameete" userId="90585a933903525e" providerId="LiveId" clId="{11E218DC-29CE-4B14-BBEA-AB27719FCB0A}" dt="2023-02-23T01:10:27.317" v="337" actId="1076"/>
        <pc:sldMkLst>
          <pc:docMk/>
          <pc:sldMk cId="1789076220" sldId="608"/>
        </pc:sldMkLst>
        <pc:spChg chg="del">
          <ac:chgData name="Cornelis Hameete" userId="90585a933903525e" providerId="LiveId" clId="{11E218DC-29CE-4B14-BBEA-AB27719FCB0A}" dt="2023-02-23T01:10:23.958" v="336" actId="478"/>
          <ac:spMkLst>
            <pc:docMk/>
            <pc:sldMk cId="1789076220" sldId="608"/>
            <ac:spMk id="2" creationId="{F3C01928-62D9-DD09-52F8-9645BB2A660D}"/>
          </ac:spMkLst>
        </pc:spChg>
        <pc:spChg chg="add del mod">
          <ac:chgData name="Cornelis Hameete" userId="90585a933903525e" providerId="LiveId" clId="{11E218DC-29CE-4B14-BBEA-AB27719FCB0A}" dt="2023-02-23T01:10:21.584" v="335" actId="478"/>
          <ac:spMkLst>
            <pc:docMk/>
            <pc:sldMk cId="1789076220" sldId="608"/>
            <ac:spMk id="4" creationId="{207C6EBA-5FA1-C8FD-E2CD-B78822009C4C}"/>
          </ac:spMkLst>
        </pc:spChg>
        <pc:picChg chg="mod">
          <ac:chgData name="Cornelis Hameete" userId="90585a933903525e" providerId="LiveId" clId="{11E218DC-29CE-4B14-BBEA-AB27719FCB0A}" dt="2023-02-23T01:10:27.317" v="337" actId="1076"/>
          <ac:picMkLst>
            <pc:docMk/>
            <pc:sldMk cId="1789076220" sldId="608"/>
            <ac:picMk id="5" creationId="{F854048C-464F-D63F-E351-ED64C81E1E98}"/>
          </ac:picMkLst>
        </pc:picChg>
        <pc:picChg chg="del">
          <ac:chgData name="Cornelis Hameete" userId="90585a933903525e" providerId="LiveId" clId="{11E218DC-29CE-4B14-BBEA-AB27719FCB0A}" dt="2023-02-23T01:10:11.498" v="333" actId="478"/>
          <ac:picMkLst>
            <pc:docMk/>
            <pc:sldMk cId="1789076220" sldId="608"/>
            <ac:picMk id="7" creationId="{3C3C090D-A74A-B934-CB67-F94531329CE8}"/>
          </ac:picMkLst>
        </pc:picChg>
      </pc:sldChg>
      <pc:sldChg chg="addSp delSp modSp new mod modAnim">
        <pc:chgData name="Cornelis Hameete" userId="90585a933903525e" providerId="LiveId" clId="{11E218DC-29CE-4B14-BBEA-AB27719FCB0A}" dt="2023-02-23T01:19:14.540" v="376" actId="14100"/>
        <pc:sldMkLst>
          <pc:docMk/>
          <pc:sldMk cId="351024712" sldId="609"/>
        </pc:sldMkLst>
        <pc:spChg chg="del">
          <ac:chgData name="Cornelis Hameete" userId="90585a933903525e" providerId="LiveId" clId="{11E218DC-29CE-4B14-BBEA-AB27719FCB0A}" dt="2023-02-23T01:18:45.738" v="372"/>
          <ac:spMkLst>
            <pc:docMk/>
            <pc:sldMk cId="351024712" sldId="609"/>
            <ac:spMk id="3" creationId="{95D4890B-4573-A728-A145-F94F9DFAE27B}"/>
          </ac:spMkLst>
        </pc:spChg>
        <pc:picChg chg="add mod">
          <ac:chgData name="Cornelis Hameete" userId="90585a933903525e" providerId="LiveId" clId="{11E218DC-29CE-4B14-BBEA-AB27719FCB0A}" dt="2023-02-23T01:19:14.540" v="376" actId="14100"/>
          <ac:picMkLst>
            <pc:docMk/>
            <pc:sldMk cId="351024712" sldId="609"/>
            <ac:picMk id="4" creationId="{A48CB735-C4F6-71CF-A3A7-2E6175196A16}"/>
          </ac:picMkLst>
        </pc:picChg>
      </pc:sldChg>
      <pc:sldChg chg="addSp delSp modSp mod">
        <pc:chgData name="Cornelis Hameete" userId="90585a933903525e" providerId="LiveId" clId="{11E218DC-29CE-4B14-BBEA-AB27719FCB0A}" dt="2023-02-23T01:17:11.635" v="359" actId="478"/>
        <pc:sldMkLst>
          <pc:docMk/>
          <pc:sldMk cId="1806781762" sldId="652"/>
        </pc:sldMkLst>
        <pc:spChg chg="del">
          <ac:chgData name="Cornelis Hameete" userId="90585a933903525e" providerId="LiveId" clId="{11E218DC-29CE-4B14-BBEA-AB27719FCB0A}" dt="2023-02-23T01:17:11.635" v="359" actId="478"/>
          <ac:spMkLst>
            <pc:docMk/>
            <pc:sldMk cId="1806781762" sldId="652"/>
            <ac:spMk id="2" creationId="{00000000-0000-0000-0000-000000000000}"/>
          </ac:spMkLst>
        </pc:spChg>
        <pc:spChg chg="add mod">
          <ac:chgData name="Cornelis Hameete" userId="90585a933903525e" providerId="LiveId" clId="{11E218DC-29CE-4B14-BBEA-AB27719FCB0A}" dt="2023-02-23T01:17:11.635" v="359" actId="478"/>
          <ac:spMkLst>
            <pc:docMk/>
            <pc:sldMk cId="1806781762" sldId="652"/>
            <ac:spMk id="7" creationId="{5BB921D3-4257-B87A-5B82-4FB6C7362CEF}"/>
          </ac:spMkLst>
        </pc:spChg>
        <pc:picChg chg="del">
          <ac:chgData name="Cornelis Hameete" userId="90585a933903525e" providerId="LiveId" clId="{11E218DC-29CE-4B14-BBEA-AB27719FCB0A}" dt="2023-02-23T01:17:08.770" v="358" actId="478"/>
          <ac:picMkLst>
            <pc:docMk/>
            <pc:sldMk cId="1806781762" sldId="652"/>
            <ac:picMk id="4" creationId="{A6432BC0-44C4-FD7B-297F-EC6DCA699E4A}"/>
          </ac:picMkLst>
        </pc:picChg>
      </pc:sldChg>
      <pc:sldChg chg="delSp modSp mod">
        <pc:chgData name="Cornelis Hameete" userId="90585a933903525e" providerId="LiveId" clId="{11E218DC-29CE-4B14-BBEA-AB27719FCB0A}" dt="2023-02-23T01:17:31.837" v="366"/>
        <pc:sldMkLst>
          <pc:docMk/>
          <pc:sldMk cId="430817574" sldId="653"/>
        </pc:sldMkLst>
        <pc:spChg chg="del mod">
          <ac:chgData name="Cornelis Hameete" userId="90585a933903525e" providerId="LiveId" clId="{11E218DC-29CE-4B14-BBEA-AB27719FCB0A}" dt="2023-02-23T01:17:31.837" v="366"/>
          <ac:spMkLst>
            <pc:docMk/>
            <pc:sldMk cId="430817574" sldId="653"/>
            <ac:spMk id="2" creationId="{9C3A06FB-6553-40C4-8EE9-FB87B8ACABDB}"/>
          </ac:spMkLst>
        </pc:spChg>
        <pc:picChg chg="mod">
          <ac:chgData name="Cornelis Hameete" userId="90585a933903525e" providerId="LiveId" clId="{11E218DC-29CE-4B14-BBEA-AB27719FCB0A}" dt="2023-02-23T01:17:31.161" v="364" actId="14100"/>
          <ac:picMkLst>
            <pc:docMk/>
            <pc:sldMk cId="430817574" sldId="653"/>
            <ac:picMk id="4" creationId="{E5EDD4C4-5594-4B7E-BA7A-9A5395BDF444}"/>
          </ac:picMkLst>
        </pc:picChg>
        <pc:picChg chg="mod">
          <ac:chgData name="Cornelis Hameete" userId="90585a933903525e" providerId="LiveId" clId="{11E218DC-29CE-4B14-BBEA-AB27719FCB0A}" dt="2023-02-23T01:17:26.639" v="362" actId="1076"/>
          <ac:picMkLst>
            <pc:docMk/>
            <pc:sldMk cId="430817574" sldId="653"/>
            <ac:picMk id="5" creationId="{1F7509A3-7DDF-4E82-8EB1-313D871B7E1D}"/>
          </ac:picMkLst>
        </pc:picChg>
      </pc:sldChg>
      <pc:sldChg chg="addSp delSp modSp new mod">
        <pc:chgData name="Cornelis Hameete" userId="90585a933903525e" providerId="LiveId" clId="{11E218DC-29CE-4B14-BBEA-AB27719FCB0A}" dt="2023-02-23T01:25:41.693" v="396" actId="478"/>
        <pc:sldMkLst>
          <pc:docMk/>
          <pc:sldMk cId="503305099" sldId="655"/>
        </pc:sldMkLst>
        <pc:spChg chg="mod">
          <ac:chgData name="Cornelis Hameete" userId="90585a933903525e" providerId="LiveId" clId="{11E218DC-29CE-4B14-BBEA-AB27719FCB0A}" dt="2023-02-23T01:25:12.786" v="390" actId="27636"/>
          <ac:spMkLst>
            <pc:docMk/>
            <pc:sldMk cId="503305099" sldId="655"/>
            <ac:spMk id="2" creationId="{655168F7-CC25-5929-0FC5-EB76F78855D5}"/>
          </ac:spMkLst>
        </pc:spChg>
        <pc:spChg chg="del">
          <ac:chgData name="Cornelis Hameete" userId="90585a933903525e" providerId="LiveId" clId="{11E218DC-29CE-4B14-BBEA-AB27719FCB0A}" dt="2023-02-23T01:25:41.693" v="396" actId="478"/>
          <ac:spMkLst>
            <pc:docMk/>
            <pc:sldMk cId="503305099" sldId="655"/>
            <ac:spMk id="3" creationId="{2CFD02F3-A296-7EEC-2BDF-AC1B6F0BB012}"/>
          </ac:spMkLst>
        </pc:spChg>
        <pc:picChg chg="add mod modCrop">
          <ac:chgData name="Cornelis Hameete" userId="90585a933903525e" providerId="LiveId" clId="{11E218DC-29CE-4B14-BBEA-AB27719FCB0A}" dt="2023-02-23T01:25:39.304" v="395" actId="208"/>
          <ac:picMkLst>
            <pc:docMk/>
            <pc:sldMk cId="503305099" sldId="655"/>
            <ac:picMk id="5" creationId="{4D7892F2-D8F3-EA2A-8F07-BA9324659EEA}"/>
          </ac:picMkLst>
        </pc:picChg>
      </pc:sldChg>
      <pc:sldChg chg="addSp delSp modSp new mod">
        <pc:chgData name="Cornelis Hameete" userId="90585a933903525e" providerId="LiveId" clId="{11E218DC-29CE-4B14-BBEA-AB27719FCB0A}" dt="2023-02-23T01:38:49.969" v="416" actId="208"/>
        <pc:sldMkLst>
          <pc:docMk/>
          <pc:sldMk cId="3481416679" sldId="656"/>
        </pc:sldMkLst>
        <pc:spChg chg="del">
          <ac:chgData name="Cornelis Hameete" userId="90585a933903525e" providerId="LiveId" clId="{11E218DC-29CE-4B14-BBEA-AB27719FCB0A}" dt="2023-02-23T01:33:34.646" v="404" actId="478"/>
          <ac:spMkLst>
            <pc:docMk/>
            <pc:sldMk cId="3481416679" sldId="656"/>
            <ac:spMk id="2" creationId="{5B1D146D-8BA5-6123-9DCF-64FC8AA573DF}"/>
          </ac:spMkLst>
        </pc:spChg>
        <pc:spChg chg="del">
          <ac:chgData name="Cornelis Hameete" userId="90585a933903525e" providerId="LiveId" clId="{11E218DC-29CE-4B14-BBEA-AB27719FCB0A}" dt="2023-02-23T01:33:37.421" v="405" actId="478"/>
          <ac:spMkLst>
            <pc:docMk/>
            <pc:sldMk cId="3481416679" sldId="656"/>
            <ac:spMk id="3" creationId="{11ABEC6E-0BE9-26FF-51CD-12800296E42A}"/>
          </ac:spMkLst>
        </pc:spChg>
        <pc:spChg chg="add mod">
          <ac:chgData name="Cornelis Hameete" userId="90585a933903525e" providerId="LiveId" clId="{11E218DC-29CE-4B14-BBEA-AB27719FCB0A}" dt="2023-02-23T01:38:29.611" v="415" actId="1076"/>
          <ac:spMkLst>
            <pc:docMk/>
            <pc:sldMk cId="3481416679" sldId="656"/>
            <ac:spMk id="8" creationId="{B09D3CA0-F504-24DF-31B3-5EA6C7DE097D}"/>
          </ac:spMkLst>
        </pc:spChg>
        <pc:picChg chg="add mod modCrop">
          <ac:chgData name="Cornelis Hameete" userId="90585a933903525e" providerId="LiveId" clId="{11E218DC-29CE-4B14-BBEA-AB27719FCB0A}" dt="2023-02-23T01:33:30.725" v="403" actId="14100"/>
          <ac:picMkLst>
            <pc:docMk/>
            <pc:sldMk cId="3481416679" sldId="656"/>
            <ac:picMk id="5" creationId="{57324B68-6472-CC00-533C-0DE0E83195FF}"/>
          </ac:picMkLst>
        </pc:picChg>
        <pc:picChg chg="add mod modCrop">
          <ac:chgData name="Cornelis Hameete" userId="90585a933903525e" providerId="LiveId" clId="{11E218DC-29CE-4B14-BBEA-AB27719FCB0A}" dt="2023-02-23T01:38:49.969" v="416" actId="208"/>
          <ac:picMkLst>
            <pc:docMk/>
            <pc:sldMk cId="3481416679" sldId="656"/>
            <ac:picMk id="7" creationId="{CBEE3EC9-DC1F-36E1-BD58-C8DA9FECAB3A}"/>
          </ac:picMkLst>
        </pc:picChg>
      </pc:sldChg>
    </pc:docChg>
  </pc:docChgLst>
  <pc:docChgLst>
    <pc:chgData name="Cornelis Hameete" userId="90585a933903525e" providerId="LiveId" clId="{2E8AF6C2-B07B-4D91-852A-EEBBFC979CBA}"/>
    <pc:docChg chg="custSel addSld delSld modSld">
      <pc:chgData name="Cornelis Hameete" userId="90585a933903525e" providerId="LiveId" clId="{2E8AF6C2-B07B-4D91-852A-EEBBFC979CBA}" dt="2024-02-22T11:55:52.367" v="123" actId="14100"/>
      <pc:docMkLst>
        <pc:docMk/>
      </pc:docMkLst>
      <pc:sldChg chg="modSp mod">
        <pc:chgData name="Cornelis Hameete" userId="90585a933903525e" providerId="LiveId" clId="{2E8AF6C2-B07B-4D91-852A-EEBBFC979CBA}" dt="2024-02-17T00:23:00.487" v="0" actId="400"/>
        <pc:sldMkLst>
          <pc:docMk/>
          <pc:sldMk cId="425121460" sldId="601"/>
        </pc:sldMkLst>
        <pc:spChg chg="mod">
          <ac:chgData name="Cornelis Hameete" userId="90585a933903525e" providerId="LiveId" clId="{2E8AF6C2-B07B-4D91-852A-EEBBFC979CBA}" dt="2024-02-17T00:23:00.487" v="0" actId="400"/>
          <ac:spMkLst>
            <pc:docMk/>
            <pc:sldMk cId="425121460" sldId="601"/>
            <ac:spMk id="3" creationId="{8A8A1D7E-BE5A-4458-92D5-98BB7F07DDEB}"/>
          </ac:spMkLst>
        </pc:spChg>
      </pc:sldChg>
      <pc:sldChg chg="modSp mod">
        <pc:chgData name="Cornelis Hameete" userId="90585a933903525e" providerId="LiveId" clId="{2E8AF6C2-B07B-4D91-852A-EEBBFC979CBA}" dt="2024-02-17T00:37:29.280" v="3" actId="20577"/>
        <pc:sldMkLst>
          <pc:docMk/>
          <pc:sldMk cId="2892215031" sldId="605"/>
        </pc:sldMkLst>
        <pc:spChg chg="mod">
          <ac:chgData name="Cornelis Hameete" userId="90585a933903525e" providerId="LiveId" clId="{2E8AF6C2-B07B-4D91-852A-EEBBFC979CBA}" dt="2024-02-17T00:37:29.280" v="3" actId="20577"/>
          <ac:spMkLst>
            <pc:docMk/>
            <pc:sldMk cId="2892215031" sldId="605"/>
            <ac:spMk id="3" creationId="{B75201E0-939A-49D2-BE8D-DA3A34E0C23C}"/>
          </ac:spMkLst>
        </pc:spChg>
      </pc:sldChg>
      <pc:sldChg chg="modSp mod">
        <pc:chgData name="Cornelis Hameete" userId="90585a933903525e" providerId="LiveId" clId="{2E8AF6C2-B07B-4D91-852A-EEBBFC979CBA}" dt="2024-02-18T23:26:36.042" v="107" actId="313"/>
        <pc:sldMkLst>
          <pc:docMk/>
          <pc:sldMk cId="821483306" sldId="606"/>
        </pc:sldMkLst>
        <pc:spChg chg="mod">
          <ac:chgData name="Cornelis Hameete" userId="90585a933903525e" providerId="LiveId" clId="{2E8AF6C2-B07B-4D91-852A-EEBBFC979CBA}" dt="2024-02-18T23:26:36.042" v="107" actId="313"/>
          <ac:spMkLst>
            <pc:docMk/>
            <pc:sldMk cId="821483306" sldId="606"/>
            <ac:spMk id="3" creationId="{B75201E0-939A-49D2-BE8D-DA3A34E0C23C}"/>
          </ac:spMkLst>
        </pc:spChg>
      </pc:sldChg>
      <pc:sldChg chg="del">
        <pc:chgData name="Cornelis Hameete" userId="90585a933903525e" providerId="LiveId" clId="{2E8AF6C2-B07B-4D91-852A-EEBBFC979CBA}" dt="2024-02-17T00:42:20.201" v="4" actId="2696"/>
        <pc:sldMkLst>
          <pc:docMk/>
          <pc:sldMk cId="1569803911" sldId="607"/>
        </pc:sldMkLst>
      </pc:sldChg>
      <pc:sldChg chg="del">
        <pc:chgData name="Cornelis Hameete" userId="90585a933903525e" providerId="LiveId" clId="{2E8AF6C2-B07B-4D91-852A-EEBBFC979CBA}" dt="2024-02-17T00:42:20.201" v="4" actId="2696"/>
        <pc:sldMkLst>
          <pc:docMk/>
          <pc:sldMk cId="1789076220" sldId="608"/>
        </pc:sldMkLst>
      </pc:sldChg>
      <pc:sldChg chg="del">
        <pc:chgData name="Cornelis Hameete" userId="90585a933903525e" providerId="LiveId" clId="{2E8AF6C2-B07B-4D91-852A-EEBBFC979CBA}" dt="2024-02-22T11:49:24.922" v="108" actId="2696"/>
        <pc:sldMkLst>
          <pc:docMk/>
          <pc:sldMk cId="503305099" sldId="655"/>
        </pc:sldMkLst>
      </pc:sldChg>
      <pc:sldChg chg="addSp modSp new mod">
        <pc:chgData name="Cornelis Hameete" userId="90585a933903525e" providerId="LiveId" clId="{2E8AF6C2-B07B-4D91-852A-EEBBFC979CBA}" dt="2024-02-17T00:46:19.900" v="18" actId="1076"/>
        <pc:sldMkLst>
          <pc:docMk/>
          <pc:sldMk cId="30796210" sldId="657"/>
        </pc:sldMkLst>
        <pc:spChg chg="mod">
          <ac:chgData name="Cornelis Hameete" userId="90585a933903525e" providerId="LiveId" clId="{2E8AF6C2-B07B-4D91-852A-EEBBFC979CBA}" dt="2024-02-17T00:46:10.997" v="15" actId="14100"/>
          <ac:spMkLst>
            <pc:docMk/>
            <pc:sldMk cId="30796210" sldId="657"/>
            <ac:spMk id="2" creationId="{EDFB5F26-FEA4-6C80-C525-518CB3E98CC8}"/>
          </ac:spMkLst>
        </pc:spChg>
        <pc:picChg chg="add mod">
          <ac:chgData name="Cornelis Hameete" userId="90585a933903525e" providerId="LiveId" clId="{2E8AF6C2-B07B-4D91-852A-EEBBFC979CBA}" dt="2024-02-17T00:46:19.900" v="18" actId="1076"/>
          <ac:picMkLst>
            <pc:docMk/>
            <pc:sldMk cId="30796210" sldId="657"/>
            <ac:picMk id="5" creationId="{2B84A56E-F010-02BA-DBC0-75A27C5343AC}"/>
          </ac:picMkLst>
        </pc:picChg>
      </pc:sldChg>
      <pc:sldChg chg="addSp modSp new mod">
        <pc:chgData name="Cornelis Hameete" userId="90585a933903525e" providerId="LiveId" clId="{2E8AF6C2-B07B-4D91-852A-EEBBFC979CBA}" dt="2024-02-17T00:49:54.806" v="27" actId="1076"/>
        <pc:sldMkLst>
          <pc:docMk/>
          <pc:sldMk cId="329462466" sldId="658"/>
        </pc:sldMkLst>
        <pc:spChg chg="mod">
          <ac:chgData name="Cornelis Hameete" userId="90585a933903525e" providerId="LiveId" clId="{2E8AF6C2-B07B-4D91-852A-EEBBFC979CBA}" dt="2024-02-17T00:47:00.729" v="22" actId="14100"/>
          <ac:spMkLst>
            <pc:docMk/>
            <pc:sldMk cId="329462466" sldId="658"/>
            <ac:spMk id="2" creationId="{9B96CD06-D497-0066-9EDA-36B2F073EF78}"/>
          </ac:spMkLst>
        </pc:spChg>
        <pc:picChg chg="add mod">
          <ac:chgData name="Cornelis Hameete" userId="90585a933903525e" providerId="LiveId" clId="{2E8AF6C2-B07B-4D91-852A-EEBBFC979CBA}" dt="2024-02-17T00:49:54.806" v="27" actId="1076"/>
          <ac:picMkLst>
            <pc:docMk/>
            <pc:sldMk cId="329462466" sldId="658"/>
            <ac:picMk id="5" creationId="{06456E0D-4CFE-0679-7814-D5D27D369236}"/>
          </ac:picMkLst>
        </pc:picChg>
      </pc:sldChg>
      <pc:sldChg chg="addSp modSp new mod">
        <pc:chgData name="Cornelis Hameete" userId="90585a933903525e" providerId="LiveId" clId="{2E8AF6C2-B07B-4D91-852A-EEBBFC979CBA}" dt="2024-02-17T01:04:41.657" v="36" actId="14100"/>
        <pc:sldMkLst>
          <pc:docMk/>
          <pc:sldMk cId="322445007" sldId="659"/>
        </pc:sldMkLst>
        <pc:spChg chg="mod">
          <ac:chgData name="Cornelis Hameete" userId="90585a933903525e" providerId="LiveId" clId="{2E8AF6C2-B07B-4D91-852A-EEBBFC979CBA}" dt="2024-02-17T00:52:53.763" v="33" actId="14100"/>
          <ac:spMkLst>
            <pc:docMk/>
            <pc:sldMk cId="322445007" sldId="659"/>
            <ac:spMk id="2" creationId="{89BD93DB-63DF-DCBC-7C94-EAD1E837860E}"/>
          </ac:spMkLst>
        </pc:spChg>
        <pc:picChg chg="add mod">
          <ac:chgData name="Cornelis Hameete" userId="90585a933903525e" providerId="LiveId" clId="{2E8AF6C2-B07B-4D91-852A-EEBBFC979CBA}" dt="2024-02-17T01:04:41.657" v="36" actId="14100"/>
          <ac:picMkLst>
            <pc:docMk/>
            <pc:sldMk cId="322445007" sldId="659"/>
            <ac:picMk id="5" creationId="{D0966C20-040E-F017-6D4F-24F6D14C587F}"/>
          </ac:picMkLst>
        </pc:picChg>
      </pc:sldChg>
      <pc:sldChg chg="addSp modSp new mod">
        <pc:chgData name="Cornelis Hameete" userId="90585a933903525e" providerId="LiveId" clId="{2E8AF6C2-B07B-4D91-852A-EEBBFC979CBA}" dt="2024-02-17T01:08:13.041" v="48" actId="1036"/>
        <pc:sldMkLst>
          <pc:docMk/>
          <pc:sldMk cId="3199480616" sldId="660"/>
        </pc:sldMkLst>
        <pc:spChg chg="mod">
          <ac:chgData name="Cornelis Hameete" userId="90585a933903525e" providerId="LiveId" clId="{2E8AF6C2-B07B-4D91-852A-EEBBFC979CBA}" dt="2024-02-17T01:08:06.254" v="47" actId="1076"/>
          <ac:spMkLst>
            <pc:docMk/>
            <pc:sldMk cId="3199480616" sldId="660"/>
            <ac:spMk id="2" creationId="{25C2356E-C9C1-0B53-BAE4-03777AB06A32}"/>
          </ac:spMkLst>
        </pc:spChg>
        <pc:spChg chg="mod">
          <ac:chgData name="Cornelis Hameete" userId="90585a933903525e" providerId="LiveId" clId="{2E8AF6C2-B07B-4D91-852A-EEBBFC979CBA}" dt="2024-02-17T01:08:13.041" v="48" actId="1036"/>
          <ac:spMkLst>
            <pc:docMk/>
            <pc:sldMk cId="3199480616" sldId="660"/>
            <ac:spMk id="3" creationId="{42DFDA82-CB2B-6481-847D-26830D39FF56}"/>
          </ac:spMkLst>
        </pc:spChg>
        <pc:picChg chg="add mod">
          <ac:chgData name="Cornelis Hameete" userId="90585a933903525e" providerId="LiveId" clId="{2E8AF6C2-B07B-4D91-852A-EEBBFC979CBA}" dt="2024-02-17T01:07:53.222" v="44" actId="14100"/>
          <ac:picMkLst>
            <pc:docMk/>
            <pc:sldMk cId="3199480616" sldId="660"/>
            <ac:picMk id="5" creationId="{7897A12C-5495-BA76-CB55-BD8418DFB886}"/>
          </ac:picMkLst>
        </pc:picChg>
      </pc:sldChg>
      <pc:sldChg chg="addSp delSp modSp add mod">
        <pc:chgData name="Cornelis Hameete" userId="90585a933903525e" providerId="LiveId" clId="{2E8AF6C2-B07B-4D91-852A-EEBBFC979CBA}" dt="2024-02-22T11:51:53.940" v="115" actId="14100"/>
        <pc:sldMkLst>
          <pc:docMk/>
          <pc:sldMk cId="1980996624" sldId="661"/>
        </pc:sldMkLst>
        <pc:spChg chg="del">
          <ac:chgData name="Cornelis Hameete" userId="90585a933903525e" providerId="LiveId" clId="{2E8AF6C2-B07B-4D91-852A-EEBBFC979CBA}" dt="2024-02-22T11:51:47.066" v="113" actId="478"/>
          <ac:spMkLst>
            <pc:docMk/>
            <pc:sldMk cId="1980996624" sldId="661"/>
            <ac:spMk id="8" creationId="{AFB9AF1D-AC78-6E21-904F-9F9B17DA028C}"/>
          </ac:spMkLst>
        </pc:spChg>
        <pc:picChg chg="add mod">
          <ac:chgData name="Cornelis Hameete" userId="90585a933903525e" providerId="LiveId" clId="{2E8AF6C2-B07B-4D91-852A-EEBBFC979CBA}" dt="2024-02-22T11:51:53.940" v="115" actId="14100"/>
          <ac:picMkLst>
            <pc:docMk/>
            <pc:sldMk cId="1980996624" sldId="661"/>
            <ac:picMk id="3" creationId="{D76571A8-330C-90A4-7D3D-BA99F96C14F3}"/>
          </ac:picMkLst>
        </pc:picChg>
        <pc:picChg chg="del">
          <ac:chgData name="Cornelis Hameete" userId="90585a933903525e" providerId="LiveId" clId="{2E8AF6C2-B07B-4D91-852A-EEBBFC979CBA}" dt="2024-02-22T11:50:04.910" v="111" actId="478"/>
          <ac:picMkLst>
            <pc:docMk/>
            <pc:sldMk cId="1980996624" sldId="661"/>
            <ac:picMk id="5" creationId="{759DC1E0-8E1E-24FB-DDF0-85EBCC3724FD}"/>
          </ac:picMkLst>
        </pc:picChg>
        <pc:picChg chg="del">
          <ac:chgData name="Cornelis Hameete" userId="90585a933903525e" providerId="LiveId" clId="{2E8AF6C2-B07B-4D91-852A-EEBBFC979CBA}" dt="2024-02-22T11:50:04.284" v="110" actId="478"/>
          <ac:picMkLst>
            <pc:docMk/>
            <pc:sldMk cId="1980996624" sldId="661"/>
            <ac:picMk id="7" creationId="{524EC0D6-1240-2CA1-CFD7-CD5252FE6078}"/>
          </ac:picMkLst>
        </pc:picChg>
      </pc:sldChg>
      <pc:sldChg chg="addSp modSp new">
        <pc:chgData name="Cornelis Hameete" userId="90585a933903525e" providerId="LiveId" clId="{2E8AF6C2-B07B-4D91-852A-EEBBFC979CBA}" dt="2024-02-22T11:55:52.367" v="123" actId="14100"/>
        <pc:sldMkLst>
          <pc:docMk/>
          <pc:sldMk cId="1761204041" sldId="662"/>
        </pc:sldMkLst>
        <pc:picChg chg="add mod">
          <ac:chgData name="Cornelis Hameete" userId="90585a933903525e" providerId="LiveId" clId="{2E8AF6C2-B07B-4D91-852A-EEBBFC979CBA}" dt="2024-02-22T11:54:58.809" v="119" actId="1076"/>
          <ac:picMkLst>
            <pc:docMk/>
            <pc:sldMk cId="1761204041" sldId="662"/>
            <ac:picMk id="1026" creationId="{977C3D23-D086-1B13-D0C8-C113D78F859C}"/>
          </ac:picMkLst>
        </pc:picChg>
        <pc:picChg chg="add mod">
          <ac:chgData name="Cornelis Hameete" userId="90585a933903525e" providerId="LiveId" clId="{2E8AF6C2-B07B-4D91-852A-EEBBFC979CBA}" dt="2024-02-22T11:55:52.367" v="123" actId="14100"/>
          <ac:picMkLst>
            <pc:docMk/>
            <pc:sldMk cId="1761204041" sldId="662"/>
            <ac:picMk id="1028" creationId="{E0904612-79C2-F7D0-3CF2-FA9BA7F66D3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875F8-0C98-4C93-8E25-7EAC037BF3C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44A99-3794-45C5-9A9B-C49654FE3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78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D58E9-3B84-40B7-94D2-DC982B47299C}" type="slidenum">
              <a:rPr lang="en-US" smtClean="0"/>
              <a:t>13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3A7ACCF0-D877-7059-BF1E-260E7647CC2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nl-NL"/>
              <a:t>groep 7 - mangrovepark - mei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43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Zonder</a:t>
            </a:r>
            <a:r>
              <a:rPr lang="en-US" dirty="0"/>
              <a:t> Mangroves </a:t>
            </a:r>
            <a:r>
              <a:rPr lang="en-US" dirty="0" err="1"/>
              <a:t>zouden</a:t>
            </a:r>
            <a:r>
              <a:rPr lang="en-US" dirty="0"/>
              <a:t> we </a:t>
            </a:r>
            <a:r>
              <a:rPr lang="en-US" dirty="0" err="1"/>
              <a:t>geen</a:t>
            </a:r>
            <a:r>
              <a:rPr lang="en-US" dirty="0"/>
              <a:t> vis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vangen</a:t>
            </a:r>
            <a:r>
              <a:rPr lang="en-US" dirty="0"/>
              <a:t> op het </a:t>
            </a:r>
            <a:r>
              <a:rPr lang="en-US" dirty="0" err="1"/>
              <a:t>koraalrif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D58E9-3B84-40B7-94D2-DC982B47299C}" type="slidenum">
              <a:rPr lang="en-US" smtClean="0"/>
              <a:t>14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F18B77E7-7DC4-D0C8-2292-29ED184DA81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nl-NL"/>
              <a:t>groep 7 - mangrovepark - mei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27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Mangrove is heel </a:t>
            </a:r>
            <a:r>
              <a:rPr lang="en-US" dirty="0" err="1"/>
              <a:t>belangrijk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koraalrif</a:t>
            </a:r>
            <a:r>
              <a:rPr lang="en-US" dirty="0"/>
              <a:t>/ de zee.</a:t>
            </a:r>
          </a:p>
          <a:p>
            <a:endParaRPr lang="en-US" dirty="0"/>
          </a:p>
          <a:p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vissen</a:t>
            </a:r>
            <a:r>
              <a:rPr lang="en-US" dirty="0"/>
              <a:t> van het </a:t>
            </a:r>
            <a:r>
              <a:rPr lang="en-US" dirty="0" err="1"/>
              <a:t>rif</a:t>
            </a:r>
            <a:r>
              <a:rPr lang="en-US" dirty="0"/>
              <a:t> </a:t>
            </a:r>
            <a:r>
              <a:rPr lang="en-US" dirty="0" err="1"/>
              <a:t>leggen</a:t>
            </a:r>
            <a:r>
              <a:rPr lang="en-US" dirty="0"/>
              <a:t>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eitjes</a:t>
            </a:r>
            <a:r>
              <a:rPr lang="en-US" dirty="0"/>
              <a:t> in de mangroves. De </a:t>
            </a:r>
            <a:r>
              <a:rPr lang="en-US" dirty="0" err="1"/>
              <a:t>jonge</a:t>
            </a:r>
            <a:r>
              <a:rPr lang="en-US" dirty="0"/>
              <a:t> </a:t>
            </a:r>
            <a:r>
              <a:rPr lang="en-US" dirty="0" err="1"/>
              <a:t>visjes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daar</a:t>
            </a:r>
            <a:r>
              <a:rPr lang="en-US" dirty="0"/>
              <a:t> </a:t>
            </a:r>
            <a:r>
              <a:rPr lang="en-US" dirty="0" err="1"/>
              <a:t>veilig</a:t>
            </a:r>
            <a:r>
              <a:rPr lang="en-US" dirty="0"/>
              <a:t>, </a:t>
            </a:r>
            <a:r>
              <a:rPr lang="en-US" dirty="0" err="1"/>
              <a:t>tussen</a:t>
            </a:r>
            <a:r>
              <a:rPr lang="en-US" dirty="0"/>
              <a:t> de </a:t>
            </a:r>
            <a:r>
              <a:rPr lang="en-US" dirty="0" err="1"/>
              <a:t>wortels</a:t>
            </a:r>
            <a:r>
              <a:rPr lang="en-US" dirty="0"/>
              <a:t>.</a:t>
            </a:r>
          </a:p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roofvis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zo minder </a:t>
            </a:r>
            <a:r>
              <a:rPr lang="en-US" dirty="0" err="1"/>
              <a:t>makkelijk</a:t>
            </a:r>
            <a:r>
              <a:rPr lang="en-US" dirty="0"/>
              <a:t> </a:t>
            </a:r>
            <a:r>
              <a:rPr lang="en-US" dirty="0" err="1"/>
              <a:t>vangen</a:t>
            </a:r>
            <a:r>
              <a:rPr lang="en-US" dirty="0"/>
              <a:t>.</a:t>
            </a:r>
          </a:p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de </a:t>
            </a:r>
            <a:r>
              <a:rPr lang="en-US" dirty="0" err="1"/>
              <a:t>visjes</a:t>
            </a:r>
            <a:r>
              <a:rPr lang="en-US" dirty="0"/>
              <a:t> </a:t>
            </a:r>
            <a:r>
              <a:rPr lang="en-US" dirty="0" err="1"/>
              <a:t>ouder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groter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het </a:t>
            </a:r>
            <a:r>
              <a:rPr lang="en-US" dirty="0" err="1"/>
              <a:t>koraalrif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Zonder</a:t>
            </a:r>
            <a:r>
              <a:rPr lang="en-US" dirty="0"/>
              <a:t> de mangroves </a:t>
            </a:r>
            <a:r>
              <a:rPr lang="en-US" dirty="0" err="1"/>
              <a:t>zouden</a:t>
            </a:r>
            <a:r>
              <a:rPr lang="en-US" dirty="0"/>
              <a:t> er </a:t>
            </a:r>
            <a:r>
              <a:rPr lang="en-US" dirty="0" err="1"/>
              <a:t>veel</a:t>
            </a:r>
            <a:r>
              <a:rPr lang="en-US" dirty="0"/>
              <a:t> minder </a:t>
            </a:r>
            <a:r>
              <a:rPr lang="en-US" dirty="0" err="1"/>
              <a:t>koraalvissen</a:t>
            </a:r>
            <a:r>
              <a:rPr lang="en-US" dirty="0"/>
              <a:t> </a:t>
            </a:r>
            <a:r>
              <a:rPr lang="en-US" dirty="0" err="1"/>
              <a:t>zijn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D58E9-3B84-40B7-94D2-DC982B47299C}" type="slidenum">
              <a:rPr lang="en-US" smtClean="0"/>
              <a:t>15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EB92595A-A2AC-CDE9-6A17-896226263CD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nl-NL"/>
              <a:t>groep 7 - mangrovepark - mei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89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(</a:t>
            </a:r>
            <a:r>
              <a:rPr lang="en-US" dirty="0" err="1"/>
              <a:t>koraal</a:t>
            </a:r>
            <a:r>
              <a:rPr lang="en-US" dirty="0"/>
              <a:t>)</a:t>
            </a:r>
            <a:r>
              <a:rPr lang="en-US" dirty="0" err="1"/>
              <a:t>beestje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dat</a:t>
            </a:r>
            <a:r>
              <a:rPr lang="en-US" baseline="0" dirty="0"/>
              <a:t> </a:t>
            </a:r>
            <a:r>
              <a:rPr lang="en-US" baseline="0" dirty="0" err="1"/>
              <a:t>heet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koraalpoliep</a:t>
            </a:r>
            <a:r>
              <a:rPr lang="en-US" baseline="0" dirty="0"/>
              <a:t>. </a:t>
            </a:r>
          </a:p>
          <a:p>
            <a:r>
              <a:rPr lang="en-US" baseline="0" dirty="0"/>
              <a:t>Op de </a:t>
            </a:r>
            <a:r>
              <a:rPr lang="en-US" baseline="0" dirty="0" err="1"/>
              <a:t>tekening</a:t>
            </a:r>
            <a:r>
              <a:rPr lang="en-US" baseline="0" dirty="0"/>
              <a:t> kun je </a:t>
            </a:r>
            <a:r>
              <a:rPr lang="en-US" baseline="0" dirty="0" err="1"/>
              <a:t>zien</a:t>
            </a:r>
            <a:r>
              <a:rPr lang="en-US" baseline="0" dirty="0"/>
              <a:t> hoe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koraalpoliep</a:t>
            </a:r>
            <a:r>
              <a:rPr lang="en-US" baseline="0" dirty="0"/>
              <a:t> is </a:t>
            </a:r>
            <a:r>
              <a:rPr lang="en-US" baseline="0" dirty="0" err="1"/>
              <a:t>opgebouwd</a:t>
            </a:r>
            <a:r>
              <a:rPr lang="en-US" baseline="0" dirty="0"/>
              <a:t> (</a:t>
            </a:r>
            <a:r>
              <a:rPr lang="en-US" baseline="0" dirty="0" err="1"/>
              <a:t>mond</a:t>
            </a:r>
            <a:r>
              <a:rPr lang="en-US" baseline="0" dirty="0"/>
              <a:t>, </a:t>
            </a:r>
            <a:r>
              <a:rPr lang="en-US" baseline="0" dirty="0" err="1"/>
              <a:t>maag</a:t>
            </a:r>
            <a:r>
              <a:rPr lang="en-US" baseline="0" dirty="0"/>
              <a:t>, </a:t>
            </a:r>
            <a:r>
              <a:rPr lang="en-US" baseline="0" dirty="0" err="1"/>
              <a:t>skelet</a:t>
            </a:r>
            <a:r>
              <a:rPr lang="en-US" baseline="0" dirty="0"/>
              <a:t>, </a:t>
            </a:r>
            <a:r>
              <a:rPr lang="en-US" baseline="0" dirty="0" err="1"/>
              <a:t>tentakels</a:t>
            </a:r>
            <a:r>
              <a:rPr lang="en-US" baseline="0" dirty="0"/>
              <a:t>)</a:t>
            </a:r>
          </a:p>
          <a:p>
            <a:endParaRPr lang="en-US" b="1" baseline="0" dirty="0">
              <a:solidFill>
                <a:srgbClr val="FF0000"/>
              </a:solidFill>
            </a:endParaRPr>
          </a:p>
          <a:p>
            <a:r>
              <a:rPr lang="en-US" dirty="0" err="1"/>
              <a:t>Koraal</a:t>
            </a:r>
            <a:r>
              <a:rPr lang="en-US" dirty="0"/>
              <a:t> is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steen</a:t>
            </a:r>
            <a:r>
              <a:rPr lang="en-US" dirty="0"/>
              <a:t>, maar </a:t>
            </a:r>
            <a:r>
              <a:rPr lang="en-US" dirty="0" err="1"/>
              <a:t>levende</a:t>
            </a:r>
            <a:r>
              <a:rPr lang="en-US" dirty="0"/>
              <a:t> </a:t>
            </a:r>
            <a:r>
              <a:rPr lang="en-US" b="1" dirty="0" err="1"/>
              <a:t>diertjes</a:t>
            </a:r>
            <a:r>
              <a:rPr lang="en-US" dirty="0"/>
              <a:t>.</a:t>
            </a:r>
          </a:p>
          <a:p>
            <a:r>
              <a:rPr lang="en-US" dirty="0" err="1"/>
              <a:t>Eigenloijk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koraaldiertje</a:t>
            </a:r>
            <a:r>
              <a:rPr lang="en-US" dirty="0"/>
              <a:t> (of </a:t>
            </a:r>
            <a:r>
              <a:rPr lang="en-US" dirty="0" err="1"/>
              <a:t>koraalpoliep</a:t>
            </a:r>
            <a:r>
              <a:rPr lang="en-US" dirty="0"/>
              <a:t>)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klein</a:t>
            </a:r>
            <a:r>
              <a:rPr lang="en-US" dirty="0"/>
              <a:t> </a:t>
            </a:r>
            <a:r>
              <a:rPr lang="en-US" dirty="0" err="1"/>
              <a:t>kwalletje</a:t>
            </a:r>
            <a:r>
              <a:rPr lang="en-US" dirty="0"/>
              <a:t>, maar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kwal</a:t>
            </a:r>
            <a:r>
              <a:rPr lang="en-US" dirty="0"/>
              <a:t> </a:t>
            </a:r>
            <a:r>
              <a:rPr lang="en-US" dirty="0" err="1"/>
              <a:t>drijft</a:t>
            </a:r>
            <a:r>
              <a:rPr lang="en-US" dirty="0"/>
              <a:t> in het water met de </a:t>
            </a:r>
            <a:r>
              <a:rPr lang="en-US" dirty="0" err="1"/>
              <a:t>tentakels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benden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koraal</a:t>
            </a:r>
            <a:r>
              <a:rPr lang="en-US" dirty="0"/>
              <a:t> zit </a:t>
            </a:r>
            <a:r>
              <a:rPr lang="en-US" dirty="0" err="1"/>
              <a:t>andersom</a:t>
            </a:r>
            <a:r>
              <a:rPr lang="en-US" dirty="0"/>
              <a:t> on </a:t>
            </a:r>
            <a:r>
              <a:rPr lang="en-US" dirty="0" err="1"/>
              <a:t>zijn</a:t>
            </a:r>
            <a:r>
              <a:rPr lang="en-US" dirty="0"/>
              <a:t> eigen </a:t>
            </a:r>
            <a:r>
              <a:rPr lang="en-US" dirty="0" err="1"/>
              <a:t>gebouwd</a:t>
            </a:r>
            <a:r>
              <a:rPr lang="en-US" dirty="0"/>
              <a:t> </a:t>
            </a:r>
            <a:r>
              <a:rPr lang="en-US" dirty="0" err="1"/>
              <a:t>huisje</a:t>
            </a:r>
            <a:r>
              <a:rPr lang="en-US" dirty="0"/>
              <a:t> (</a:t>
            </a:r>
            <a:r>
              <a:rPr lang="en-US" dirty="0" err="1"/>
              <a:t>skeletje</a:t>
            </a:r>
            <a:r>
              <a:rPr lang="en-US" dirty="0"/>
              <a:t> van </a:t>
            </a:r>
            <a:r>
              <a:rPr lang="en-US" dirty="0" err="1"/>
              <a:t>kalk</a:t>
            </a:r>
            <a:r>
              <a:rPr lang="en-US" dirty="0"/>
              <a:t>) met de </a:t>
            </a:r>
            <a:r>
              <a:rPr lang="en-US" dirty="0" err="1"/>
              <a:t>tentakeltjes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boven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00169-3F8D-406E-9F1C-195CFAF6409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22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wijken</a:t>
            </a:r>
            <a:r>
              <a:rPr lang="en-US" dirty="0"/>
              <a:t>/ </a:t>
            </a:r>
            <a:r>
              <a:rPr lang="en-US" dirty="0" err="1"/>
              <a:t>huizen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het huis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beerput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beerput</a:t>
            </a:r>
            <a:r>
              <a:rPr lang="en-US" dirty="0"/>
              <a:t> is </a:t>
            </a:r>
            <a:r>
              <a:rPr lang="en-US" dirty="0" err="1"/>
              <a:t>eigenlijk</a:t>
            </a:r>
            <a:r>
              <a:rPr lang="en-US" dirty="0"/>
              <a:t> </a:t>
            </a:r>
            <a:r>
              <a:rPr lang="en-US" dirty="0" err="1"/>
              <a:t>niets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dan </a:t>
            </a:r>
            <a:r>
              <a:rPr lang="en-US" dirty="0" err="1"/>
              <a:t>een</a:t>
            </a:r>
            <a:r>
              <a:rPr lang="en-US" dirty="0"/>
              <a:t> gat in de </a:t>
            </a:r>
            <a:r>
              <a:rPr lang="en-US" dirty="0" err="1"/>
              <a:t>grond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van </a:t>
            </a:r>
            <a:r>
              <a:rPr lang="en-US" dirty="0" err="1"/>
              <a:t>blokken</a:t>
            </a:r>
            <a:r>
              <a:rPr lang="en-US" dirty="0"/>
              <a:t>.</a:t>
            </a:r>
          </a:p>
          <a:p>
            <a:r>
              <a:rPr lang="en-US" dirty="0"/>
              <a:t>Het </a:t>
            </a:r>
            <a:r>
              <a:rPr lang="en-US" dirty="0" err="1"/>
              <a:t>raakt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snel</a:t>
            </a:r>
            <a:r>
              <a:rPr lang="en-US" dirty="0"/>
              <a:t> vol, want het water </a:t>
            </a:r>
            <a:r>
              <a:rPr lang="en-US" dirty="0" err="1"/>
              <a:t>zakt</a:t>
            </a:r>
            <a:r>
              <a:rPr lang="en-US" dirty="0"/>
              <a:t> de </a:t>
            </a:r>
            <a:r>
              <a:rPr lang="en-US" dirty="0" err="1"/>
              <a:t>grond</a:t>
            </a:r>
            <a:r>
              <a:rPr lang="en-US"/>
              <a:t> in.</a:t>
            </a:r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032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Steenrijk</a:t>
            </a:r>
            <a:r>
              <a:rPr lang="en-US" dirty="0"/>
              <a:t>, </a:t>
            </a:r>
            <a:r>
              <a:rPr lang="en-US" dirty="0" err="1"/>
              <a:t>pietermaai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Schelpwijk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567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7CFEF-C176-EA9E-ECB7-A35E9BA89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06F29-4E5C-EA8E-4AC0-AAD1EBB20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94E7B-EFC8-F3BC-31FD-31319DA6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4569C-5A35-4D60-9846-1C543F02D41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3F017-B35E-C65D-113B-E1FE2FD27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605CF-A770-DF0A-BCE1-3CDECFE58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5204-CDD5-4309-A6B9-77AF15C8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69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39E5A-BCBD-A34E-417B-987C77491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362DF1-1585-37F0-A16C-083109A16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3FC08-D96A-76BB-8108-0CCA5111F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4569C-5A35-4D60-9846-1C543F02D41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4A291-6DCE-BD67-168C-503096098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2C470-0F07-002B-2AEE-8CBCC450B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5204-CDD5-4309-A6B9-77AF15C8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6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92CDAE-B87E-238F-9442-4C7995EAB9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2FA157-911A-ECF6-8FCF-58C7CDF28C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82156-A627-AE9C-3A8A-8DAA48780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4569C-5A35-4D60-9846-1C543F02D41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2CD9F-4F4E-854F-6B1C-CA3FAD6C7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AC630-AE99-CB63-BA1F-96C3FA359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5204-CDD5-4309-A6B9-77AF15C8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6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1E900-0805-411F-DE8D-B9E9EFB9F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A71D9-0A13-2946-8570-BBBA1C0F9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372D4-2412-8338-AAFF-236F0FA2E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4569C-5A35-4D60-9846-1C543F02D41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B0B7E-2B8A-E848-2E0F-AB5D0E2F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774EA-37E9-4BED-2CD4-5806E1D8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5204-CDD5-4309-A6B9-77AF15C8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08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714F8-069B-7F91-EF27-654D2B8DE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7BE27-E7EE-8BDF-C3E9-2A7DFA9E8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0E6AA-1299-669C-A5F5-52E803AE6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4569C-5A35-4D60-9846-1C543F02D41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ABDA1-56C0-5BC2-34CD-AB0C8BFAF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E5F7A-C8DB-B2A8-6A00-49A41F3B0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5204-CDD5-4309-A6B9-77AF15C8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70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C1CDA-35A1-119D-9D59-A72F68713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484C0-7146-634D-5021-A1DAA97D7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FDE3DF-6069-9F3C-7322-4BF449702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893EF-3A31-80A8-C3DA-496FD3646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4569C-5A35-4D60-9846-1C543F02D41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8A2F39-8237-FDF9-53E5-31D02849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42DD6-F262-9F8D-3284-7C5272912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5204-CDD5-4309-A6B9-77AF15C8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81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186E3-45B2-19F0-9E50-E265D7AE5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77A06-2F41-F4BE-1404-877F2291E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2FE16-D0FD-5599-8393-4BA8CABAA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5A7B39-6269-C493-806B-F32574FF41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9CDE89-0C2C-F4D9-8455-F329FA6B6D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4EEBD0-E80C-231C-D16D-60C6C0F94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4569C-5A35-4D60-9846-1C543F02D41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DAEA03-B466-C9A6-191B-E810D123A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E72EAB-ECCB-DCE1-A380-8E5A2C027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5204-CDD5-4309-A6B9-77AF15C8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20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93856-233C-93B3-4ADD-DA379A511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AA0A3-843B-B52E-57AB-B45E25D41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4569C-5A35-4D60-9846-1C543F02D41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6B956-6819-8EE2-DAAF-D3B7AADF4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5F3A7-CBCF-FA1E-4F54-87CBA3A75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5204-CDD5-4309-A6B9-77AF15C8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42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64EF67-CC1A-D641-27EB-C609722E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4569C-5A35-4D60-9846-1C543F02D41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59189-D25C-6A6C-B614-F1E382A84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8D022-2A1A-61DC-9FB6-D1F9267D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5204-CDD5-4309-A6B9-77AF15C8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19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9275B-A5F2-C047-93F6-68483D56D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F4B04-C5BF-2F6B-B8E6-16A0FF0ED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027C3-1F08-9DE1-4D42-AA3172AA9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54B806-B8AE-6818-C599-64A441757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4569C-5A35-4D60-9846-1C543F02D41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4C065-3ACD-B960-9400-8246ADE19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8555A-49FD-435A-8373-9A4DAF961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5204-CDD5-4309-A6B9-77AF15C8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26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85C1A-E4D0-289A-8C32-CCAA7677C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8E3C1C-A625-7926-7B64-C71F8EDF84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E7B2BE-3365-674B-2004-3A0B229DC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7B29A-F5F8-EA10-3D3B-8C65DACC0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4569C-5A35-4D60-9846-1C543F02D41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2C1DF-DFFE-AA00-EABF-06932B22A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EDD49-930E-48E9-50DE-8978A7D68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5204-CDD5-4309-A6B9-77AF15C8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0009D-D8A4-5543-5F05-41A7EE332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C1FBF-977A-009A-4637-5BBBB4770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A7977-23AC-51CF-B005-137E2BACF1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4569C-5A35-4D60-9846-1C543F02D41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3C1EE-9914-5F45-9004-B0D7A46E65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A9E65-EAAE-1763-6C24-B4B22440A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55204-CDD5-4309-A6B9-77AF15C8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4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caribbeanbiodiversityfund.org/blog/unveiling-the-marvels-of-mangrove-forests-the-mighty-coastal-wetlands/#:~:text=In%20the%20Caribbean%20region%2C%20where,in%20the%20next%2060%20years.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dcbd.nl/document/state-world%E2%80%99s-mangroves-2021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oecs.org/perb_docs/bc_part2d_mangroves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cnanature.org/stc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9jnleOlaW3Y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trouw.nl/duurzaamheid-economie/een-mangrovepark-in-plaats-van-een-stinkend-muskietenbroeinest-op-curacao~b79ce969/#:~:text=Strikt%20juridisch%20zijn%20mangroven%20op,in%20het%20wijdere%20Caribische%20gebied.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B001F-A9D7-1A8B-EC22-D90F6ACAF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2325" y="556138"/>
            <a:ext cx="5786511" cy="1044062"/>
          </a:xfrm>
        </p:spPr>
        <p:txBody>
          <a:bodyPr/>
          <a:lstStyle/>
          <a:p>
            <a:r>
              <a:rPr lang="en-US" dirty="0" err="1"/>
              <a:t>natuuronderzoek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C67BAD-C7DA-3332-84E3-EC002AA53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88" y="5017245"/>
            <a:ext cx="6192837" cy="1655762"/>
          </a:xfrm>
        </p:spPr>
        <p:txBody>
          <a:bodyPr/>
          <a:lstStyle/>
          <a:p>
            <a:r>
              <a:rPr lang="en-US" dirty="0"/>
              <a:t>Module 2.3</a:t>
            </a:r>
          </a:p>
          <a:p>
            <a:endParaRPr lang="en-US" dirty="0"/>
          </a:p>
          <a:p>
            <a:r>
              <a:rPr lang="en-US" dirty="0"/>
              <a:t>Les 2 </a:t>
            </a:r>
          </a:p>
        </p:txBody>
      </p:sp>
      <p:pic>
        <p:nvPicPr>
          <p:cNvPr id="5" name="Picture 4" descr="A picture containing window, person, indoor, little&#10;&#10;Description automatically generated">
            <a:extLst>
              <a:ext uri="{FF2B5EF4-FFF2-40B4-BE49-F238E27FC236}">
                <a16:creationId xmlns:a16="http://schemas.microsoft.com/office/drawing/2014/main" id="{CDA306BA-F836-C2FC-98DE-539FAE39C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43003" cy="4832252"/>
          </a:xfrm>
          <a:prstGeom prst="rect">
            <a:avLst/>
          </a:prstGeom>
        </p:spPr>
      </p:pic>
      <p:pic>
        <p:nvPicPr>
          <p:cNvPr id="7" name="Picture 6" descr="A picture containing person, table, indoor, sitting&#10;&#10;Description automatically generated">
            <a:extLst>
              <a:ext uri="{FF2B5EF4-FFF2-40B4-BE49-F238E27FC236}">
                <a16:creationId xmlns:a16="http://schemas.microsoft.com/office/drawing/2014/main" id="{73C3484C-B688-DC54-4F7C-21CB90B46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163" y="2213372"/>
            <a:ext cx="6192837" cy="46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90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B5F26-FEA4-6C80-C525-518CB3E98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/>
          </a:bodyPr>
          <a:lstStyle/>
          <a:p>
            <a:r>
              <a:rPr lang="en-US" sz="1200" dirty="0">
                <a:hlinkClick r:id="rId2"/>
              </a:rPr>
              <a:t>Unveiling the Marvels of Mangrove Forests: The Mighty Coastal Wetlands | Blog | Caribbean Biodiversity Fund</a:t>
            </a:r>
            <a:endParaRPr lang="en-US" sz="1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F731B-5F2F-F470-EB17-245B05F57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4A56E-F010-02BA-DBC0-75A27C534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36" y="801704"/>
            <a:ext cx="11671127" cy="586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6CD06-D497-0066-9EDA-36B2F073E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002"/>
          </a:xfrm>
        </p:spPr>
        <p:txBody>
          <a:bodyPr>
            <a:normAutofit/>
          </a:bodyPr>
          <a:lstStyle/>
          <a:p>
            <a:r>
              <a:rPr lang="en-US" sz="1200" dirty="0">
                <a:hlinkClick r:id="rId2"/>
              </a:rPr>
              <a:t>State of the World’s Mangroves 2021 | Dutch Caribbean Biodiversity Database (dcbd.nl)</a:t>
            </a:r>
            <a:endParaRPr lang="en-US" sz="1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A4463-AD68-9679-AC32-631C152D9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56E0D-4CFE-0679-7814-D5D27D369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963" y="845128"/>
            <a:ext cx="8756073" cy="614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2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D93DB-63DF-DCBC-7C94-EAD1E8378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6984"/>
          </a:xfrm>
        </p:spPr>
        <p:txBody>
          <a:bodyPr>
            <a:normAutofit/>
          </a:bodyPr>
          <a:lstStyle/>
          <a:p>
            <a:r>
              <a:rPr lang="en-US" sz="1600" dirty="0">
                <a:hlinkClick r:id="rId2"/>
              </a:rPr>
              <a:t>bc_part2d_mangroves.pdf (oecs.org)</a:t>
            </a:r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7EA09-BB34-BF7B-FCE7-CD63528D8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966C20-040E-F017-6D4F-24F6D14C5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545" y="0"/>
            <a:ext cx="7481455" cy="686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5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ngrove Forest Coastal Erosion Mitigation">
            <a:hlinkClick r:id="" action="ppaction://media"/>
            <a:extLst>
              <a:ext uri="{FF2B5EF4-FFF2-40B4-BE49-F238E27FC236}">
                <a16:creationId xmlns:a16="http://schemas.microsoft.com/office/drawing/2014/main" id="{5FD44B2F-45E6-4D75-A6D4-BB505039BFC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78330" y="206445"/>
            <a:ext cx="5405168" cy="3040338"/>
          </a:xfrm>
        </p:spPr>
      </p:pic>
      <p:pic>
        <p:nvPicPr>
          <p:cNvPr id="5" name="How Mangrove Forests Protect The Coast">
            <a:hlinkClick r:id="" action="ppaction://media"/>
            <a:extLst>
              <a:ext uri="{FF2B5EF4-FFF2-40B4-BE49-F238E27FC236}">
                <a16:creationId xmlns:a16="http://schemas.microsoft.com/office/drawing/2014/main" id="{98ADF3D2-889C-4850-BB0F-12A2E3FD3D3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2340" y="3042231"/>
            <a:ext cx="6134477" cy="345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1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181E8-B838-4B95-A348-E98F0B083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770749" cy="900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0DABB-831D-4D68-BFDB-168E1CBBB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7" y="1358972"/>
            <a:ext cx="10939463" cy="43791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500" dirty="0"/>
          </a:p>
        </p:txBody>
      </p:sp>
      <p:pic>
        <p:nvPicPr>
          <p:cNvPr id="5" name="Picture 4" descr="A picture containing giraffe, outdoor, water, plant&#10;&#10;Description automatically generated">
            <a:extLst>
              <a:ext uri="{FF2B5EF4-FFF2-40B4-BE49-F238E27FC236}">
                <a16:creationId xmlns:a16="http://schemas.microsoft.com/office/drawing/2014/main" id="{669CFDA2-ECCC-421B-9B86-CBC8ECC2D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55430" cy="4973782"/>
          </a:xfrm>
          <a:prstGeom prst="rect">
            <a:avLst/>
          </a:prstGeom>
        </p:spPr>
      </p:pic>
      <p:pic>
        <p:nvPicPr>
          <p:cNvPr id="7" name="Picture 6" descr="A picture containing water, boat, sitting, items&#10;&#10;Description automatically generated">
            <a:extLst>
              <a:ext uri="{FF2B5EF4-FFF2-40B4-BE49-F238E27FC236}">
                <a16:creationId xmlns:a16="http://schemas.microsoft.com/office/drawing/2014/main" id="{4EA6860B-7542-421A-A38E-8F1B83835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65" y="2545773"/>
            <a:ext cx="5749636" cy="431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93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E35F1-5518-44A5-8FBD-219E9F90F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21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A picture containing outdoor, grass, standing, field&#10;&#10;Description automatically generated">
            <a:extLst>
              <a:ext uri="{FF2B5EF4-FFF2-40B4-BE49-F238E27FC236}">
                <a16:creationId xmlns:a16="http://schemas.microsoft.com/office/drawing/2014/main" id="{D4C1DF1C-1269-441B-8C01-1A38585F2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778" y="2058527"/>
            <a:ext cx="7190222" cy="4799473"/>
          </a:xfrm>
          <a:prstGeom prst="rect">
            <a:avLst/>
          </a:prstGeom>
        </p:spPr>
      </p:pic>
      <p:pic>
        <p:nvPicPr>
          <p:cNvPr id="7" name="Content Placeholder 6" descr="A close up of a fish&#10;&#10;Description automatically generated">
            <a:extLst>
              <a:ext uri="{FF2B5EF4-FFF2-40B4-BE49-F238E27FC236}">
                <a16:creationId xmlns:a16="http://schemas.microsoft.com/office/drawing/2014/main" id="{2589B1A5-93FA-4A13-A090-FC10F3D14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1"/>
            <a:ext cx="6444456" cy="4293618"/>
          </a:xfrm>
        </p:spPr>
      </p:pic>
    </p:spTree>
    <p:extLst>
      <p:ext uri="{BB962C8B-B14F-4D97-AF65-F5344CB8AC3E}">
        <p14:creationId xmlns:p14="http://schemas.microsoft.com/office/powerpoint/2010/main" val="1095610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3991" y="1681164"/>
            <a:ext cx="5805382" cy="50182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Content Placeholder 3" descr="coral polyp 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76857" y="1690688"/>
            <a:ext cx="5303121" cy="4995215"/>
          </a:xfrm>
          <a:ln w="28575">
            <a:solidFill>
              <a:schemeClr val="tx1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BB921D3-4257-B87A-5B82-4FB6C7362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81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some coral&#10;&#10;Description automatically generated with low confidence">
            <a:extLst>
              <a:ext uri="{FF2B5EF4-FFF2-40B4-BE49-F238E27FC236}">
                <a16:creationId xmlns:a16="http://schemas.microsoft.com/office/drawing/2014/main" id="{E5EDD4C4-5594-4B7E-BA7A-9A5395BDF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063" y="2063297"/>
            <a:ext cx="6392937" cy="479470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F7509A3-7DDF-4E82-8EB1-313D871B7E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2" t="2667" r="20588" b="17284"/>
          <a:stretch/>
        </p:blipFill>
        <p:spPr bwMode="auto">
          <a:xfrm>
            <a:off x="0" y="0"/>
            <a:ext cx="5841004" cy="479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817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upa beerput - Beerput in Montaña Rey weer bijna klaar.... | Facebook">
            <a:extLst>
              <a:ext uri="{FF2B5EF4-FFF2-40B4-BE49-F238E27FC236}">
                <a16:creationId xmlns:a16="http://schemas.microsoft.com/office/drawing/2014/main" id="{EF8D0E88-CC9A-4087-9528-2DF49A066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879273" cy="692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outdoor, sky, ground, transport&#10;&#10;Description automatically generated">
            <a:extLst>
              <a:ext uri="{FF2B5EF4-FFF2-40B4-BE49-F238E27FC236}">
                <a16:creationId xmlns:a16="http://schemas.microsoft.com/office/drawing/2014/main" id="{FE3991E1-8E5F-4968-85ED-741BABEEA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242" y="453337"/>
            <a:ext cx="8208758" cy="461742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B737F-3929-48F2-A4F4-20E4EE673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etermaai ongeveer 26m diepte">
            <a:hlinkClick r:id="" action="ppaction://media"/>
            <a:extLst>
              <a:ext uri="{FF2B5EF4-FFF2-40B4-BE49-F238E27FC236}">
                <a16:creationId xmlns:a16="http://schemas.microsoft.com/office/drawing/2014/main" id="{3148F09A-156D-4368-B125-00D8B8316AA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012" y="238055"/>
            <a:ext cx="11603975" cy="6381889"/>
          </a:xfrm>
        </p:spPr>
      </p:pic>
    </p:spTree>
    <p:extLst>
      <p:ext uri="{BB962C8B-B14F-4D97-AF65-F5344CB8AC3E}">
        <p14:creationId xmlns:p14="http://schemas.microsoft.com/office/powerpoint/2010/main" val="150694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 wetenschappelijke methode - Lesmateriaal - Wikiwijs">
            <a:extLst>
              <a:ext uri="{FF2B5EF4-FFF2-40B4-BE49-F238E27FC236}">
                <a16:creationId xmlns:a16="http://schemas.microsoft.com/office/drawing/2014/main" id="{5D71FC8D-1A83-4BB0-A716-BE3ECCCCCB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66" y="149855"/>
            <a:ext cx="9778134" cy="6708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76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32919-FC9C-FCB7-C969-EAAAD6A00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ewer waste dec2022">
            <a:hlinkClick r:id="" action="ppaction://media"/>
            <a:extLst>
              <a:ext uri="{FF2B5EF4-FFF2-40B4-BE49-F238E27FC236}">
                <a16:creationId xmlns:a16="http://schemas.microsoft.com/office/drawing/2014/main" id="{A48CB735-C4F6-71CF-A3A7-2E6175196A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2348" y="0"/>
            <a:ext cx="3768021" cy="6858000"/>
          </a:xfrm>
        </p:spPr>
      </p:pic>
    </p:spTree>
    <p:extLst>
      <p:ext uri="{BB962C8B-B14F-4D97-AF65-F5344CB8AC3E}">
        <p14:creationId xmlns:p14="http://schemas.microsoft.com/office/powerpoint/2010/main" val="35102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324B68-6472-CC00-533C-0DE0E83195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90" t="16550" r="39887" b="7858"/>
          <a:stretch/>
        </p:blipFill>
        <p:spPr>
          <a:xfrm>
            <a:off x="180110" y="180111"/>
            <a:ext cx="5181599" cy="65692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E3EC9-DC1F-36E1-BD58-C8DA9FECAB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66" r="17846" b="14444"/>
          <a:stretch/>
        </p:blipFill>
        <p:spPr>
          <a:xfrm>
            <a:off x="4498343" y="827224"/>
            <a:ext cx="8162580" cy="45466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9D3CA0-F504-24DF-31B3-5EA6C7DE097D}"/>
              </a:ext>
            </a:extLst>
          </p:cNvPr>
          <p:cNvSpPr txBox="1"/>
          <p:nvPr/>
        </p:nvSpPr>
        <p:spPr>
          <a:xfrm>
            <a:off x="6630055" y="5468627"/>
            <a:ext cx="4762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Sea Turtle Conservation - DCNA (dcnanature.org)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416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35DFA-F9D8-1974-D4BF-DDCE3EAA7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571A8-330C-90A4-7D3D-BA99F96C1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88973"/>
            <a:ext cx="6724357" cy="669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96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97DDE-55E4-3947-5E42-33FF97826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B62FF-3A76-A45A-010C-AD3A76FDE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AD | Weer poging schoonmaak mangroves Ascencion | Knipselkrant Curacao">
            <a:extLst>
              <a:ext uri="{FF2B5EF4-FFF2-40B4-BE49-F238E27FC236}">
                <a16:creationId xmlns:a16="http://schemas.microsoft.com/office/drawing/2014/main" id="{977C3D23-D086-1B13-D0C8-C113D78F8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430" y="1690688"/>
            <a:ext cx="6542649" cy="490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to's Curaçao – Fotograaf Den Haag">
            <a:extLst>
              <a:ext uri="{FF2B5EF4-FFF2-40B4-BE49-F238E27FC236}">
                <a16:creationId xmlns:a16="http://schemas.microsoft.com/office/drawing/2014/main" id="{E0904612-79C2-F7D0-3CF2-FA9BA7F66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1" y="101448"/>
            <a:ext cx="6210682" cy="413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04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73799-CBC6-43A1-998D-48A1C5F65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onderwerpen</a:t>
            </a: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201E0-939A-49D2-BE8D-DA3A34E0C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mangrove        -        </a:t>
            </a:r>
            <a:r>
              <a:rPr lang="nl-NL" dirty="0" err="1"/>
              <a:t>coralreef</a:t>
            </a:r>
            <a:r>
              <a:rPr lang="nl-NL" dirty="0"/>
              <a:t>/ koraal         –         (green) </a:t>
            </a:r>
            <a:r>
              <a:rPr lang="nl-NL" dirty="0" err="1"/>
              <a:t>turtle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Voorbeeld van een deelvraag:</a:t>
            </a:r>
          </a:p>
          <a:p>
            <a:pPr>
              <a:buFontTx/>
              <a:buChar char="-"/>
            </a:pPr>
            <a:r>
              <a:rPr lang="nl-NL" dirty="0"/>
              <a:t>Wat is de levenscyclus van de </a:t>
            </a:r>
            <a:r>
              <a:rPr lang="nl-NL" dirty="0" err="1"/>
              <a:t>Tortuga</a:t>
            </a:r>
            <a:r>
              <a:rPr lang="nl-NL" dirty="0"/>
              <a:t> </a:t>
            </a:r>
            <a:r>
              <a:rPr lang="nl-NL" dirty="0" err="1"/>
              <a:t>blanku</a:t>
            </a:r>
            <a:r>
              <a:rPr lang="nl-NL" dirty="0"/>
              <a:t>?</a:t>
            </a:r>
          </a:p>
          <a:p>
            <a:pPr>
              <a:buFontTx/>
              <a:buChar char="-"/>
            </a:pPr>
            <a:r>
              <a:rPr lang="nl-NL" dirty="0"/>
              <a:t>Wat is de invloed van temperatuur op de groei van koraal?</a:t>
            </a:r>
          </a:p>
          <a:p>
            <a:pPr>
              <a:buFontTx/>
              <a:buChar char="-"/>
            </a:pPr>
            <a:r>
              <a:rPr lang="nl-NL" dirty="0"/>
              <a:t>Welke biotische stressfactoren beïnvloeden koraal? (bv ziektes)</a:t>
            </a:r>
          </a:p>
          <a:p>
            <a:pPr>
              <a:buFontTx/>
              <a:buChar char="-"/>
            </a:pPr>
            <a:r>
              <a:rPr lang="nl-NL" dirty="0"/>
              <a:t>Is de </a:t>
            </a:r>
            <a:r>
              <a:rPr lang="nl-NL" dirty="0" err="1"/>
              <a:t>lionfish</a:t>
            </a:r>
            <a:r>
              <a:rPr lang="nl-NL" dirty="0"/>
              <a:t> een voedselbron (</a:t>
            </a:r>
            <a:r>
              <a:rPr lang="nl-NL" dirty="0" err="1"/>
              <a:t>prey</a:t>
            </a:r>
            <a:r>
              <a:rPr lang="nl-NL" dirty="0"/>
              <a:t>) voor andere diersoorten?</a:t>
            </a:r>
          </a:p>
          <a:p>
            <a:pPr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1483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EE67-481B-D5B7-9610-2A0316056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215"/>
            <a:ext cx="10515600" cy="1325563"/>
          </a:xfrm>
        </p:spPr>
        <p:txBody>
          <a:bodyPr/>
          <a:lstStyle/>
          <a:p>
            <a:r>
              <a:rPr lang="en-US" dirty="0" err="1"/>
              <a:t>Wetenschap</a:t>
            </a:r>
            <a:r>
              <a:rPr lang="en-US" dirty="0"/>
              <a:t> in de </a:t>
            </a:r>
            <a:r>
              <a:rPr lang="en-US" dirty="0" err="1"/>
              <a:t>klas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08709-9B90-B0A7-155E-3A1188B5E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4594"/>
            <a:ext cx="10515600" cy="565872"/>
          </a:xfrm>
        </p:spPr>
        <p:txBody>
          <a:bodyPr/>
          <a:lstStyle/>
          <a:p>
            <a:r>
              <a:rPr lang="en-US" dirty="0">
                <a:hlinkClick r:id="rId2"/>
              </a:rPr>
              <a:t>Classroom Protocols in Action: Science Talk - YouTube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745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5A8E7-E411-4E56-BF75-9BC714AAA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709" y="290946"/>
            <a:ext cx="9144000" cy="831273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2.3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natuuronderzoek</a:t>
            </a:r>
            <a:endParaRPr lang="nl-NL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8A1D7E-BE5A-4458-92D5-98BB7F07D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764" y="1246910"/>
            <a:ext cx="9144000" cy="4835237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nl-NL" sz="1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 kan gekozen worden uit de volgende organismen: </a:t>
            </a:r>
          </a:p>
          <a:p>
            <a:pPr marL="342900" indent="-342900" algn="l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1200" strike="sng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Queen Conch (</a:t>
            </a:r>
            <a:r>
              <a:rPr lang="nl-NL" sz="11200" strike="sngStrik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Karkó</a:t>
            </a:r>
            <a:r>
              <a:rPr lang="nl-NL" sz="11200" strike="sngStrik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</a:t>
            </a:r>
          </a:p>
          <a:p>
            <a:pPr marL="342900" indent="-342900" algn="l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Koraal (</a:t>
            </a:r>
            <a:r>
              <a:rPr lang="nl-NL" sz="1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koral</a:t>
            </a:r>
            <a:r>
              <a:rPr lang="nl-NL" sz="1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</a:t>
            </a:r>
            <a:endParaRPr lang="nl-NL" sz="1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Groene schildpad (Turtuga Blanku),  </a:t>
            </a:r>
          </a:p>
          <a:p>
            <a:pPr marL="342900" lvl="0" indent="-342900" algn="l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en-US" sz="1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Mangrove (</a:t>
            </a:r>
            <a:r>
              <a:rPr lang="en-US" sz="1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Palu</a:t>
            </a:r>
            <a:r>
              <a:rPr lang="en-US" sz="1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1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mangel</a:t>
            </a:r>
            <a:r>
              <a:rPr lang="en-US" sz="1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</a:t>
            </a:r>
            <a:endParaRPr lang="nl-NL" sz="1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en-US" sz="11200" strike="sngStrik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Papegaaivis</a:t>
            </a:r>
            <a:r>
              <a:rPr lang="en-US" sz="11200" strike="sng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(Gutu),</a:t>
            </a:r>
            <a:endParaRPr lang="nl-NL" sz="11200" strike="sngStrike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en-US" sz="11200" strike="sngStrik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Hamerhaai</a:t>
            </a:r>
            <a:r>
              <a:rPr lang="en-US" sz="11200" strike="sng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1200" strike="sngStrik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Tribon</a:t>
            </a:r>
            <a:r>
              <a:rPr lang="en-US" sz="11200" strike="sng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martin), </a:t>
            </a:r>
            <a:endParaRPr lang="nl-NL" sz="11200" strike="sngStrike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en-US" sz="11200" strike="sngStrik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Koraalduivel</a:t>
            </a:r>
            <a:r>
              <a:rPr lang="en-US" sz="11200" strike="sng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(Lionfish), </a:t>
            </a:r>
            <a:endParaRPr lang="nl-NL" sz="11200" strike="sngStrike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US" sz="11200" strike="sng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Sargassum</a:t>
            </a:r>
            <a:endParaRPr lang="nl-NL" sz="11200" strike="sngStrike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5121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73799-CBC6-43A1-998D-48A1C5F65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onderzoeksvraag</a:t>
            </a: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201E0-939A-49D2-BE8D-DA3A34E0C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Welke factoren (biotisch en/ of abiotisch) in onze lokale onderwater wereld en wetlands zorgen ervoor dat het organisme in aantal kan toenemen of afnemen?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5642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78718092-650D-4C97-9362-3793148A0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1" y="703193"/>
            <a:ext cx="11822517" cy="5451613"/>
          </a:xfrm>
        </p:spPr>
      </p:pic>
    </p:spTree>
    <p:extLst>
      <p:ext uri="{BB962C8B-B14F-4D97-AF65-F5344CB8AC3E}">
        <p14:creationId xmlns:p14="http://schemas.microsoft.com/office/powerpoint/2010/main" val="1640980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FD28F-DDFD-45C2-8A90-D7B5A91BD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Welke</a:t>
            </a:r>
            <a:r>
              <a:rPr lang="en-US" b="1" dirty="0"/>
              <a:t> </a:t>
            </a:r>
            <a:r>
              <a:rPr lang="en-US" b="1" dirty="0" err="1"/>
              <a:t>informatie</a:t>
            </a:r>
            <a:r>
              <a:rPr lang="en-US" b="1" dirty="0"/>
              <a:t> </a:t>
            </a:r>
            <a:r>
              <a:rPr lang="en-US" b="1" dirty="0" err="1"/>
              <a:t>zoek</a:t>
            </a:r>
            <a:r>
              <a:rPr lang="en-US" b="1" dirty="0"/>
              <a:t> je?</a:t>
            </a:r>
            <a:endParaRPr lang="nl-NL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A92A6-EDE0-4C1D-914E-904D3B1AF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De </a:t>
            </a:r>
            <a:r>
              <a:rPr lang="en-US" sz="4000" dirty="0" err="1"/>
              <a:t>inhoud</a:t>
            </a:r>
            <a:r>
              <a:rPr lang="en-US" sz="4000" dirty="0"/>
              <a:t> is </a:t>
            </a:r>
            <a:r>
              <a:rPr lang="en-US" sz="4000" dirty="0" err="1"/>
              <a:t>een</a:t>
            </a:r>
            <a:r>
              <a:rPr lang="en-US" sz="4000" dirty="0"/>
              <a:t> </a:t>
            </a:r>
            <a:r>
              <a:rPr lang="en-US" sz="4000" dirty="0" err="1"/>
              <a:t>feit</a:t>
            </a:r>
            <a:r>
              <a:rPr lang="en-US" sz="4000" dirty="0"/>
              <a:t> (</a:t>
            </a:r>
            <a:r>
              <a:rPr lang="en-US" sz="4000" dirty="0" err="1"/>
              <a:t>en</a:t>
            </a:r>
            <a:r>
              <a:rPr lang="en-US" sz="4000" dirty="0"/>
              <a:t> </a:t>
            </a:r>
            <a:r>
              <a:rPr lang="en-US" sz="4000" dirty="0" err="1"/>
              <a:t>geen</a:t>
            </a:r>
            <a:r>
              <a:rPr lang="en-US" sz="4000" dirty="0"/>
              <a:t> </a:t>
            </a:r>
            <a:r>
              <a:rPr lang="en-US" sz="4000" dirty="0" err="1"/>
              <a:t>mening</a:t>
            </a:r>
            <a:r>
              <a:rPr lang="en-US" sz="40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4000" dirty="0" err="1"/>
              <a:t>Informatiebron</a:t>
            </a:r>
            <a:r>
              <a:rPr lang="en-US" sz="4000" dirty="0"/>
              <a:t> is </a:t>
            </a:r>
            <a:r>
              <a:rPr lang="en-US" sz="4000" dirty="0" err="1"/>
              <a:t>betrouwbaar</a:t>
            </a:r>
            <a:r>
              <a:rPr lang="en-US" sz="4000" dirty="0"/>
              <a:t> </a:t>
            </a:r>
            <a:r>
              <a:rPr lang="en-US" sz="4000" dirty="0" err="1"/>
              <a:t>en</a:t>
            </a:r>
            <a:r>
              <a:rPr lang="en-US" sz="4000" dirty="0"/>
              <a:t> op </a:t>
            </a:r>
            <a:r>
              <a:rPr lang="en-US" sz="4000" dirty="0" err="1"/>
              <a:t>niveau</a:t>
            </a:r>
            <a:endParaRPr lang="nl-NL" sz="4000" dirty="0"/>
          </a:p>
          <a:p>
            <a:pPr>
              <a:lnSpc>
                <a:spcPct val="150000"/>
              </a:lnSpc>
            </a:pPr>
            <a:r>
              <a:rPr lang="nl-NL" sz="4000" dirty="0"/>
              <a:t>Is de informatiebron te achterhalen?</a:t>
            </a:r>
          </a:p>
          <a:p>
            <a:pPr>
              <a:lnSpc>
                <a:spcPct val="150000"/>
              </a:lnSpc>
            </a:pPr>
            <a:r>
              <a:rPr lang="nl-NL" sz="4000" dirty="0"/>
              <a:t>Natuurwetenschappers houden van meetbare data (getallen, grafieken... Meten is weten!)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039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73799-CBC6-43A1-998D-48A1C5F65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Stap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201E0-939A-49D2-BE8D-DA3A34E0C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Welke factoren (biotisch en/ of abiotisch) in onze lokale onderwater wereld en wetlands zorgen ervoor dat het organisme in aantal kan toenemen of afnemen?</a:t>
            </a:r>
          </a:p>
          <a:p>
            <a:pPr marL="0" indent="0">
              <a:lnSpc>
                <a:spcPct val="150000"/>
              </a:lnSpc>
              <a:buNone/>
            </a:pPr>
            <a:endParaRPr lang="nl-NL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NL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 zoeken (en hou de bronnenlijst bij!)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 worden de hoofd- en deelvragen?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 wordt de hypothese(n)?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056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73799-CBC6-43A1-998D-48A1C5F65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onderwerpen</a:t>
            </a: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201E0-939A-49D2-BE8D-DA3A34E0C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mangrove - </a:t>
            </a:r>
            <a:r>
              <a:rPr lang="nl-NL" dirty="0" err="1"/>
              <a:t>coralreef</a:t>
            </a:r>
            <a:r>
              <a:rPr lang="nl-NL" dirty="0"/>
              <a:t>/ koraal - (green) </a:t>
            </a:r>
            <a:r>
              <a:rPr lang="nl-NL" dirty="0" err="1"/>
              <a:t>turtle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Abiotische factoren: </a:t>
            </a:r>
          </a:p>
          <a:p>
            <a:pPr marL="0" indent="0">
              <a:buNone/>
            </a:pPr>
            <a:r>
              <a:rPr lang="nl-NL" dirty="0"/>
              <a:t>- klimaatverandering? Temperatuur? Stijging zeespiegel?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Biotische factoren: </a:t>
            </a:r>
          </a:p>
          <a:p>
            <a:pPr marL="0" indent="0">
              <a:buNone/>
            </a:pPr>
            <a:r>
              <a:rPr lang="nl-NL" dirty="0"/>
              <a:t>- invloed mens?  Ziektes? Predatoren? </a:t>
            </a:r>
          </a:p>
        </p:txBody>
      </p:sp>
    </p:spTree>
    <p:extLst>
      <p:ext uri="{BB962C8B-B14F-4D97-AF65-F5344CB8AC3E}">
        <p14:creationId xmlns:p14="http://schemas.microsoft.com/office/powerpoint/2010/main" val="2892215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2356E-C9C1-0B53-BAE4-03777AB06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7" y="1144588"/>
            <a:ext cx="3452446" cy="438439"/>
          </a:xfrm>
        </p:spPr>
        <p:txBody>
          <a:bodyPr>
            <a:normAutofit fontScale="90000"/>
          </a:bodyPr>
          <a:lstStyle/>
          <a:p>
            <a:r>
              <a:rPr lang="nl-NL" sz="1400" dirty="0">
                <a:hlinkClick r:id="rId2"/>
              </a:rPr>
              <a:t>Een mangrovepark in plaats van een stinkend muskietenbroeinest op Curaçao (trouw.nl)</a:t>
            </a:r>
            <a:endParaRPr lang="en-US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FDA82-CB2B-6481-847D-26830D39F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9480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7A12C-5495-BA76-CB55-BD8418DFB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453" y="0"/>
            <a:ext cx="8669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80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587</Words>
  <Application>Microsoft Office PowerPoint</Application>
  <PresentationFormat>Widescreen</PresentationFormat>
  <Paragraphs>79</Paragraphs>
  <Slides>25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natuuronderzoek</vt:lpstr>
      <vt:lpstr>PowerPoint Presentation</vt:lpstr>
      <vt:lpstr>2.3 natuuronderzoek</vt:lpstr>
      <vt:lpstr>onderzoeksvraag</vt:lpstr>
      <vt:lpstr>PowerPoint Presentation</vt:lpstr>
      <vt:lpstr>Welke informatie zoek je?</vt:lpstr>
      <vt:lpstr>Stap 1</vt:lpstr>
      <vt:lpstr>De onderwerpen</vt:lpstr>
      <vt:lpstr>Een mangrovepark in plaats van een stinkend muskietenbroeinest op Curaçao (trouw.nl)</vt:lpstr>
      <vt:lpstr>Unveiling the Marvels of Mangrove Forests: The Mighty Coastal Wetlands | Blog | Caribbean Biodiversity Fund</vt:lpstr>
      <vt:lpstr>State of the World’s Mangroves 2021 | Dutch Caribbean Biodiversity Database (dcbd.nl)</vt:lpstr>
      <vt:lpstr>bc_part2d_mangroves.pdf (oecs.org)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 onderwerpen</vt:lpstr>
      <vt:lpstr>Wetenschap in de klas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natuuronderzoek</dc:title>
  <dc:creator>Cornelis Hameete</dc:creator>
  <cp:lastModifiedBy>Cornelis Hameete</cp:lastModifiedBy>
  <cp:revision>1</cp:revision>
  <dcterms:created xsi:type="dcterms:W3CDTF">2023-02-22T16:13:04Z</dcterms:created>
  <dcterms:modified xsi:type="dcterms:W3CDTF">2024-02-22T11:56:02Z</dcterms:modified>
</cp:coreProperties>
</file>