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16" r:id="rId3"/>
    <p:sldId id="317" r:id="rId4"/>
    <p:sldId id="318" r:id="rId5"/>
    <p:sldId id="319" r:id="rId6"/>
    <p:sldId id="320" r:id="rId7"/>
    <p:sldId id="262" r:id="rId8"/>
    <p:sldId id="268" r:id="rId9"/>
    <p:sldId id="652" r:id="rId10"/>
    <p:sldId id="689" r:id="rId11"/>
    <p:sldId id="681" r:id="rId12"/>
    <p:sldId id="622" r:id="rId13"/>
    <p:sldId id="658" r:id="rId14"/>
    <p:sldId id="693" r:id="rId15"/>
    <p:sldId id="595" r:id="rId16"/>
    <p:sldId id="694" r:id="rId17"/>
    <p:sldId id="260" r:id="rId18"/>
    <p:sldId id="697" r:id="rId19"/>
    <p:sldId id="696" r:id="rId20"/>
    <p:sldId id="698" r:id="rId21"/>
    <p:sldId id="302" r:id="rId22"/>
    <p:sldId id="699" r:id="rId23"/>
    <p:sldId id="70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3F5D51-B438-4A7D-BD08-F3F63CA71752}" v="1" dt="2024-02-29T12:07:50.9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rnelis Hameete" userId="90585a933903525e" providerId="LiveId" clId="{D73F5D51-B438-4A7D-BD08-F3F63CA71752}"/>
    <pc:docChg chg="custSel delSld modSld">
      <pc:chgData name="Cornelis Hameete" userId="90585a933903525e" providerId="LiveId" clId="{D73F5D51-B438-4A7D-BD08-F3F63CA71752}" dt="2024-02-29T13:23:37.488" v="85" actId="2696"/>
      <pc:docMkLst>
        <pc:docMk/>
      </pc:docMkLst>
      <pc:sldChg chg="modSp mod">
        <pc:chgData name="Cornelis Hameete" userId="90585a933903525e" providerId="LiveId" clId="{D73F5D51-B438-4A7D-BD08-F3F63CA71752}" dt="2024-02-29T11:58:11.548" v="49" actId="20577"/>
        <pc:sldMkLst>
          <pc:docMk/>
          <pc:sldMk cId="4106479916" sldId="256"/>
        </pc:sldMkLst>
        <pc:spChg chg="mod">
          <ac:chgData name="Cornelis Hameete" userId="90585a933903525e" providerId="LiveId" clId="{D73F5D51-B438-4A7D-BD08-F3F63CA71752}" dt="2024-02-29T11:58:04.638" v="33" actId="20577"/>
          <ac:spMkLst>
            <pc:docMk/>
            <pc:sldMk cId="4106479916" sldId="256"/>
            <ac:spMk id="2" creationId="{90E0B31B-9297-4BDA-DABA-F11C2D71AE9D}"/>
          </ac:spMkLst>
        </pc:spChg>
        <pc:spChg chg="mod">
          <ac:chgData name="Cornelis Hameete" userId="90585a933903525e" providerId="LiveId" clId="{D73F5D51-B438-4A7D-BD08-F3F63CA71752}" dt="2024-02-29T11:58:11.548" v="49" actId="20577"/>
          <ac:spMkLst>
            <pc:docMk/>
            <pc:sldMk cId="4106479916" sldId="256"/>
            <ac:spMk id="3" creationId="{EDC29504-BDCE-1427-6A89-353124E9B6CF}"/>
          </ac:spMkLst>
        </pc:spChg>
      </pc:sldChg>
      <pc:sldChg chg="modSp mod">
        <pc:chgData name="Cornelis Hameete" userId="90585a933903525e" providerId="LiveId" clId="{D73F5D51-B438-4A7D-BD08-F3F63CA71752}" dt="2024-02-29T12:05:15.911" v="78" actId="1076"/>
        <pc:sldMkLst>
          <pc:docMk/>
          <pc:sldMk cId="1468226799" sldId="260"/>
        </pc:sldMkLst>
        <pc:spChg chg="mod">
          <ac:chgData name="Cornelis Hameete" userId="90585a933903525e" providerId="LiveId" clId="{D73F5D51-B438-4A7D-BD08-F3F63CA71752}" dt="2024-02-29T12:05:15.911" v="78" actId="1076"/>
          <ac:spMkLst>
            <pc:docMk/>
            <pc:sldMk cId="1468226799" sldId="260"/>
            <ac:spMk id="2" creationId="{C86B89BC-A8A4-D3CB-4969-5BD6E2F052C5}"/>
          </ac:spMkLst>
        </pc:spChg>
      </pc:sldChg>
      <pc:sldChg chg="addSp modSp mod modAnim">
        <pc:chgData name="Cornelis Hameete" userId="90585a933903525e" providerId="LiveId" clId="{D73F5D51-B438-4A7D-BD08-F3F63CA71752}" dt="2024-02-29T12:07:50.979" v="83"/>
        <pc:sldMkLst>
          <pc:docMk/>
          <pc:sldMk cId="2477435915" sldId="302"/>
        </pc:sldMkLst>
        <pc:spChg chg="add mod">
          <ac:chgData name="Cornelis Hameete" userId="90585a933903525e" providerId="LiveId" clId="{D73F5D51-B438-4A7D-BD08-F3F63CA71752}" dt="2024-02-29T12:07:39.270" v="82" actId="14100"/>
          <ac:spMkLst>
            <pc:docMk/>
            <pc:sldMk cId="2477435915" sldId="302"/>
            <ac:spMk id="2" creationId="{026DA292-D639-9229-2B92-9B7B514B1922}"/>
          </ac:spMkLst>
        </pc:spChg>
      </pc:sldChg>
      <pc:sldChg chg="del">
        <pc:chgData name="Cornelis Hameete" userId="90585a933903525e" providerId="LiveId" clId="{D73F5D51-B438-4A7D-BD08-F3F63CA71752}" dt="2024-02-29T11:57:54.480" v="8" actId="2696"/>
        <pc:sldMkLst>
          <pc:docMk/>
          <pc:sldMk cId="4084033996" sldId="309"/>
        </pc:sldMkLst>
      </pc:sldChg>
      <pc:sldChg chg="modSp del mod">
        <pc:chgData name="Cornelis Hameete" userId="90585a933903525e" providerId="LiveId" clId="{D73F5D51-B438-4A7D-BD08-F3F63CA71752}" dt="2024-02-29T11:57:54.480" v="8" actId="2696"/>
        <pc:sldMkLst>
          <pc:docMk/>
          <pc:sldMk cId="3843085659" sldId="311"/>
        </pc:sldMkLst>
        <pc:spChg chg="mod">
          <ac:chgData name="Cornelis Hameete" userId="90585a933903525e" providerId="LiveId" clId="{D73F5D51-B438-4A7D-BD08-F3F63CA71752}" dt="2024-02-29T11:57:32.411" v="3" actId="20577"/>
          <ac:spMkLst>
            <pc:docMk/>
            <pc:sldMk cId="3843085659" sldId="311"/>
            <ac:spMk id="3" creationId="{00000000-0000-0000-0000-000000000000}"/>
          </ac:spMkLst>
        </pc:spChg>
        <pc:picChg chg="mod">
          <ac:chgData name="Cornelis Hameete" userId="90585a933903525e" providerId="LiveId" clId="{D73F5D51-B438-4A7D-BD08-F3F63CA71752}" dt="2024-02-29T11:57:37.210" v="6" actId="1036"/>
          <ac:picMkLst>
            <pc:docMk/>
            <pc:sldMk cId="3843085659" sldId="311"/>
            <ac:picMk id="4" creationId="{00000000-0000-0000-0000-000000000000}"/>
          </ac:picMkLst>
        </pc:picChg>
      </pc:sldChg>
      <pc:sldChg chg="modSp del mod">
        <pc:chgData name="Cornelis Hameete" userId="90585a933903525e" providerId="LiveId" clId="{D73F5D51-B438-4A7D-BD08-F3F63CA71752}" dt="2024-02-29T11:57:54.480" v="8" actId="2696"/>
        <pc:sldMkLst>
          <pc:docMk/>
          <pc:sldMk cId="2504565654" sldId="312"/>
        </pc:sldMkLst>
        <pc:picChg chg="mod">
          <ac:chgData name="Cornelis Hameete" userId="90585a933903525e" providerId="LiveId" clId="{D73F5D51-B438-4A7D-BD08-F3F63CA71752}" dt="2024-02-29T11:57:21.776" v="1" actId="1035"/>
          <ac:picMkLst>
            <pc:docMk/>
            <pc:sldMk cId="2504565654" sldId="312"/>
            <ac:picMk id="4" creationId="{00000000-0000-0000-0000-000000000000}"/>
          </ac:picMkLst>
        </pc:picChg>
      </pc:sldChg>
      <pc:sldChg chg="del">
        <pc:chgData name="Cornelis Hameete" userId="90585a933903525e" providerId="LiveId" clId="{D73F5D51-B438-4A7D-BD08-F3F63CA71752}" dt="2024-02-29T11:57:54.480" v="8" actId="2696"/>
        <pc:sldMkLst>
          <pc:docMk/>
          <pc:sldMk cId="3276396351" sldId="313"/>
        </pc:sldMkLst>
      </pc:sldChg>
      <pc:sldChg chg="del">
        <pc:chgData name="Cornelis Hameete" userId="90585a933903525e" providerId="LiveId" clId="{D73F5D51-B438-4A7D-BD08-F3F63CA71752}" dt="2024-02-29T11:57:54.480" v="8" actId="2696"/>
        <pc:sldMkLst>
          <pc:docMk/>
          <pc:sldMk cId="1719234460" sldId="314"/>
        </pc:sldMkLst>
      </pc:sldChg>
      <pc:sldChg chg="del">
        <pc:chgData name="Cornelis Hameete" userId="90585a933903525e" providerId="LiveId" clId="{D73F5D51-B438-4A7D-BD08-F3F63CA71752}" dt="2024-02-29T11:57:54.480" v="8" actId="2696"/>
        <pc:sldMkLst>
          <pc:docMk/>
          <pc:sldMk cId="220540965" sldId="315"/>
        </pc:sldMkLst>
      </pc:sldChg>
      <pc:sldChg chg="modSp mod">
        <pc:chgData name="Cornelis Hameete" userId="90585a933903525e" providerId="LiveId" clId="{D73F5D51-B438-4A7D-BD08-F3F63CA71752}" dt="2024-02-29T11:57:45.743" v="7" actId="1076"/>
        <pc:sldMkLst>
          <pc:docMk/>
          <pc:sldMk cId="3005313916" sldId="316"/>
        </pc:sldMkLst>
        <pc:picChg chg="mod">
          <ac:chgData name="Cornelis Hameete" userId="90585a933903525e" providerId="LiveId" clId="{D73F5D51-B438-4A7D-BD08-F3F63CA71752}" dt="2024-02-29T11:57:45.743" v="7" actId="1076"/>
          <ac:picMkLst>
            <pc:docMk/>
            <pc:sldMk cId="3005313916" sldId="316"/>
            <ac:picMk id="4" creationId="{00000000-0000-0000-0000-000000000000}"/>
          </ac:picMkLst>
        </pc:picChg>
      </pc:sldChg>
      <pc:sldChg chg="delSp modSp mod">
        <pc:chgData name="Cornelis Hameete" userId="90585a933903525e" providerId="LiveId" clId="{D73F5D51-B438-4A7D-BD08-F3F63CA71752}" dt="2024-02-29T11:58:35.545" v="55" actId="1076"/>
        <pc:sldMkLst>
          <pc:docMk/>
          <pc:sldMk cId="3262641719" sldId="317"/>
        </pc:sldMkLst>
        <pc:spChg chg="del">
          <ac:chgData name="Cornelis Hameete" userId="90585a933903525e" providerId="LiveId" clId="{D73F5D51-B438-4A7D-BD08-F3F63CA71752}" dt="2024-02-29T11:58:25.313" v="51" actId="478"/>
          <ac:spMkLst>
            <pc:docMk/>
            <pc:sldMk cId="3262641719" sldId="317"/>
            <ac:spMk id="2" creationId="{00000000-0000-0000-0000-000000000000}"/>
          </ac:spMkLst>
        </pc:spChg>
        <pc:spChg chg="mod">
          <ac:chgData name="Cornelis Hameete" userId="90585a933903525e" providerId="LiveId" clId="{D73F5D51-B438-4A7D-BD08-F3F63CA71752}" dt="2024-02-29T11:58:27.552" v="52" actId="1076"/>
          <ac:spMkLst>
            <pc:docMk/>
            <pc:sldMk cId="3262641719" sldId="317"/>
            <ac:spMk id="3" creationId="{00000000-0000-0000-0000-000000000000}"/>
          </ac:spMkLst>
        </pc:spChg>
        <pc:picChg chg="mod">
          <ac:chgData name="Cornelis Hameete" userId="90585a933903525e" providerId="LiveId" clId="{D73F5D51-B438-4A7D-BD08-F3F63CA71752}" dt="2024-02-29T11:58:35.545" v="55" actId="1076"/>
          <ac:picMkLst>
            <pc:docMk/>
            <pc:sldMk cId="3262641719" sldId="317"/>
            <ac:picMk id="4" creationId="{00000000-0000-0000-0000-000000000000}"/>
          </ac:picMkLst>
        </pc:picChg>
      </pc:sldChg>
      <pc:sldChg chg="delSp modSp mod">
        <pc:chgData name="Cornelis Hameete" userId="90585a933903525e" providerId="LiveId" clId="{D73F5D51-B438-4A7D-BD08-F3F63CA71752}" dt="2024-02-29T11:59:22.194" v="61" actId="1076"/>
        <pc:sldMkLst>
          <pc:docMk/>
          <pc:sldMk cId="3220038351" sldId="318"/>
        </pc:sldMkLst>
        <pc:spChg chg="del">
          <ac:chgData name="Cornelis Hameete" userId="90585a933903525e" providerId="LiveId" clId="{D73F5D51-B438-4A7D-BD08-F3F63CA71752}" dt="2024-02-29T11:59:12.452" v="56" actId="478"/>
          <ac:spMkLst>
            <pc:docMk/>
            <pc:sldMk cId="3220038351" sldId="318"/>
            <ac:spMk id="2" creationId="{00000000-0000-0000-0000-000000000000}"/>
          </ac:spMkLst>
        </pc:spChg>
        <pc:spChg chg="mod">
          <ac:chgData name="Cornelis Hameete" userId="90585a933903525e" providerId="LiveId" clId="{D73F5D51-B438-4A7D-BD08-F3F63CA71752}" dt="2024-02-29T11:59:14.583" v="57" actId="1076"/>
          <ac:spMkLst>
            <pc:docMk/>
            <pc:sldMk cId="3220038351" sldId="318"/>
            <ac:spMk id="3" creationId="{00000000-0000-0000-0000-000000000000}"/>
          </ac:spMkLst>
        </pc:spChg>
        <pc:picChg chg="mod">
          <ac:chgData name="Cornelis Hameete" userId="90585a933903525e" providerId="LiveId" clId="{D73F5D51-B438-4A7D-BD08-F3F63CA71752}" dt="2024-02-29T11:59:22.194" v="61" actId="1076"/>
          <ac:picMkLst>
            <pc:docMk/>
            <pc:sldMk cId="3220038351" sldId="318"/>
            <ac:picMk id="4" creationId="{00000000-0000-0000-0000-000000000000}"/>
          </ac:picMkLst>
        </pc:picChg>
      </pc:sldChg>
      <pc:sldChg chg="delSp modSp mod">
        <pc:chgData name="Cornelis Hameete" userId="90585a933903525e" providerId="LiveId" clId="{D73F5D51-B438-4A7D-BD08-F3F63CA71752}" dt="2024-02-29T11:59:46.152" v="69" actId="1076"/>
        <pc:sldMkLst>
          <pc:docMk/>
          <pc:sldMk cId="2947981349" sldId="319"/>
        </pc:sldMkLst>
        <pc:spChg chg="del">
          <ac:chgData name="Cornelis Hameete" userId="90585a933903525e" providerId="LiveId" clId="{D73F5D51-B438-4A7D-BD08-F3F63CA71752}" dt="2024-02-29T11:59:30.487" v="62" actId="478"/>
          <ac:spMkLst>
            <pc:docMk/>
            <pc:sldMk cId="2947981349" sldId="319"/>
            <ac:spMk id="2" creationId="{00000000-0000-0000-0000-000000000000}"/>
          </ac:spMkLst>
        </pc:spChg>
        <pc:spChg chg="mod">
          <ac:chgData name="Cornelis Hameete" userId="90585a933903525e" providerId="LiveId" clId="{D73F5D51-B438-4A7D-BD08-F3F63CA71752}" dt="2024-02-29T11:59:39.097" v="66" actId="20577"/>
          <ac:spMkLst>
            <pc:docMk/>
            <pc:sldMk cId="2947981349" sldId="319"/>
            <ac:spMk id="3" creationId="{00000000-0000-0000-0000-000000000000}"/>
          </ac:spMkLst>
        </pc:spChg>
        <pc:picChg chg="mod">
          <ac:chgData name="Cornelis Hameete" userId="90585a933903525e" providerId="LiveId" clId="{D73F5D51-B438-4A7D-BD08-F3F63CA71752}" dt="2024-02-29T11:59:46.152" v="69" actId="1076"/>
          <ac:picMkLst>
            <pc:docMk/>
            <pc:sldMk cId="2947981349" sldId="319"/>
            <ac:picMk id="4" creationId="{00000000-0000-0000-0000-000000000000}"/>
          </ac:picMkLst>
        </pc:picChg>
      </pc:sldChg>
      <pc:sldChg chg="delSp modSp mod">
        <pc:chgData name="Cornelis Hameete" userId="90585a933903525e" providerId="LiveId" clId="{D73F5D51-B438-4A7D-BD08-F3F63CA71752}" dt="2024-02-29T12:00:01.743" v="73" actId="1076"/>
        <pc:sldMkLst>
          <pc:docMk/>
          <pc:sldMk cId="954214112" sldId="320"/>
        </pc:sldMkLst>
        <pc:spChg chg="del">
          <ac:chgData name="Cornelis Hameete" userId="90585a933903525e" providerId="LiveId" clId="{D73F5D51-B438-4A7D-BD08-F3F63CA71752}" dt="2024-02-29T11:59:52.228" v="70" actId="478"/>
          <ac:spMkLst>
            <pc:docMk/>
            <pc:sldMk cId="954214112" sldId="320"/>
            <ac:spMk id="2" creationId="{00000000-0000-0000-0000-000000000000}"/>
          </ac:spMkLst>
        </pc:spChg>
        <pc:spChg chg="mod">
          <ac:chgData name="Cornelis Hameete" userId="90585a933903525e" providerId="LiveId" clId="{D73F5D51-B438-4A7D-BD08-F3F63CA71752}" dt="2024-02-29T11:59:54.891" v="71" actId="1076"/>
          <ac:spMkLst>
            <pc:docMk/>
            <pc:sldMk cId="954214112" sldId="320"/>
            <ac:spMk id="3" creationId="{00000000-0000-0000-0000-000000000000}"/>
          </ac:spMkLst>
        </pc:spChg>
        <pc:picChg chg="mod">
          <ac:chgData name="Cornelis Hameete" userId="90585a933903525e" providerId="LiveId" clId="{D73F5D51-B438-4A7D-BD08-F3F63CA71752}" dt="2024-02-29T12:00:01.743" v="73" actId="1076"/>
          <ac:picMkLst>
            <pc:docMk/>
            <pc:sldMk cId="954214112" sldId="320"/>
            <ac:picMk id="4" creationId="{00000000-0000-0000-0000-000000000000}"/>
          </ac:picMkLst>
        </pc:picChg>
      </pc:sldChg>
      <pc:sldChg chg="del">
        <pc:chgData name="Cornelis Hameete" userId="90585a933903525e" providerId="LiveId" clId="{D73F5D51-B438-4A7D-BD08-F3F63CA71752}" dt="2024-02-29T13:23:37.488" v="85" actId="2696"/>
        <pc:sldMkLst>
          <pc:docMk/>
          <pc:sldMk cId="1135054576" sldId="676"/>
        </pc:sldMkLst>
      </pc:sldChg>
      <pc:sldChg chg="del">
        <pc:chgData name="Cornelis Hameete" userId="90585a933903525e" providerId="LiveId" clId="{D73F5D51-B438-4A7D-BD08-F3F63CA71752}" dt="2024-02-29T13:17:23.068" v="84" actId="2696"/>
        <pc:sldMkLst>
          <pc:docMk/>
          <pc:sldMk cId="46687592" sldId="683"/>
        </pc:sldMkLst>
      </pc:sldChg>
      <pc:sldChg chg="del">
        <pc:chgData name="Cornelis Hameete" userId="90585a933903525e" providerId="LiveId" clId="{D73F5D51-B438-4A7D-BD08-F3F63CA71752}" dt="2024-02-29T12:03:27.889" v="74" actId="2696"/>
        <pc:sldMkLst>
          <pc:docMk/>
          <pc:sldMk cId="3001976744" sldId="6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F8EFCC-90C1-40D4-B63A-B39A0383731A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EA0B11-0485-4E93-BCA5-0A557AF3E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85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biologielessen.nl/index.php/b/1012-biologische-eenhede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Afbeelding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https://biologielessen.nl/index.php/b/1012-biologische-eenheden</a:t>
            </a:r>
            <a:br>
              <a:rPr lang="en-US" dirty="0"/>
            </a:br>
            <a:r>
              <a:rPr lang="en-US" dirty="0" err="1"/>
              <a:t>Bioom</a:t>
            </a:r>
            <a:r>
              <a:rPr lang="en-US" dirty="0"/>
              <a:t>: https://nl.wikipedia.org/wiki/Bioom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0A8C-F22D-40F9-9B8D-199459276F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86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D58E9-3B84-40B7-94D2-DC982B47299C}" type="slidenum">
              <a:rPr lang="en-US" smtClean="0"/>
              <a:t>21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419CBCCA-E3CE-4875-044E-9EBD4C5836E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nl-NL"/>
              <a:t>groep 7 - mangrovepark - mei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64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Dit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(</a:t>
            </a:r>
            <a:r>
              <a:rPr lang="en-US" dirty="0" err="1"/>
              <a:t>koraal</a:t>
            </a:r>
            <a:r>
              <a:rPr lang="en-US" dirty="0"/>
              <a:t>)</a:t>
            </a:r>
            <a:r>
              <a:rPr lang="en-US" dirty="0" err="1"/>
              <a:t>beestje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baseline="0" dirty="0" err="1"/>
              <a:t>dat</a:t>
            </a:r>
            <a:r>
              <a:rPr lang="en-US" baseline="0" dirty="0"/>
              <a:t> </a:t>
            </a:r>
            <a:r>
              <a:rPr lang="en-US" baseline="0" dirty="0" err="1"/>
              <a:t>heet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koraalpoliep</a:t>
            </a:r>
            <a:r>
              <a:rPr lang="en-US" baseline="0" dirty="0"/>
              <a:t>. </a:t>
            </a:r>
          </a:p>
          <a:p>
            <a:r>
              <a:rPr lang="en-US" baseline="0" dirty="0"/>
              <a:t>Op de </a:t>
            </a:r>
            <a:r>
              <a:rPr lang="en-US" baseline="0" dirty="0" err="1"/>
              <a:t>tekening</a:t>
            </a:r>
            <a:r>
              <a:rPr lang="en-US" baseline="0" dirty="0"/>
              <a:t> kun je </a:t>
            </a:r>
            <a:r>
              <a:rPr lang="en-US" baseline="0" dirty="0" err="1"/>
              <a:t>zien</a:t>
            </a:r>
            <a:r>
              <a:rPr lang="en-US" baseline="0" dirty="0"/>
              <a:t> hoe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koraalpoliep</a:t>
            </a:r>
            <a:r>
              <a:rPr lang="en-US" baseline="0" dirty="0"/>
              <a:t> is </a:t>
            </a:r>
            <a:r>
              <a:rPr lang="en-US" baseline="0" dirty="0" err="1"/>
              <a:t>opgebouwd</a:t>
            </a:r>
            <a:r>
              <a:rPr lang="en-US" baseline="0" dirty="0"/>
              <a:t> (</a:t>
            </a:r>
            <a:r>
              <a:rPr lang="en-US" baseline="0" dirty="0" err="1"/>
              <a:t>mond</a:t>
            </a:r>
            <a:r>
              <a:rPr lang="en-US" baseline="0" dirty="0"/>
              <a:t>, </a:t>
            </a:r>
            <a:r>
              <a:rPr lang="en-US" baseline="0" dirty="0" err="1"/>
              <a:t>maag</a:t>
            </a:r>
            <a:r>
              <a:rPr lang="en-US" baseline="0" dirty="0"/>
              <a:t>, </a:t>
            </a:r>
            <a:r>
              <a:rPr lang="en-US" baseline="0" dirty="0" err="1"/>
              <a:t>skelet</a:t>
            </a:r>
            <a:r>
              <a:rPr lang="en-US" baseline="0" dirty="0"/>
              <a:t>, </a:t>
            </a:r>
            <a:r>
              <a:rPr lang="en-US" baseline="0" dirty="0" err="1"/>
              <a:t>tentakels</a:t>
            </a:r>
            <a:r>
              <a:rPr lang="en-US" baseline="0" dirty="0"/>
              <a:t>)</a:t>
            </a:r>
          </a:p>
          <a:p>
            <a:endParaRPr lang="en-US" b="1" baseline="0" dirty="0">
              <a:solidFill>
                <a:srgbClr val="FF0000"/>
              </a:solidFill>
            </a:endParaRPr>
          </a:p>
          <a:p>
            <a:r>
              <a:rPr lang="en-US" dirty="0" err="1"/>
              <a:t>Koraal</a:t>
            </a:r>
            <a:r>
              <a:rPr lang="en-US" dirty="0"/>
              <a:t> is </a:t>
            </a:r>
            <a:r>
              <a:rPr lang="en-US" dirty="0" err="1"/>
              <a:t>dus</a:t>
            </a:r>
            <a:r>
              <a:rPr lang="en-US" dirty="0"/>
              <a:t>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steen</a:t>
            </a:r>
            <a:r>
              <a:rPr lang="en-US" dirty="0"/>
              <a:t>, maar </a:t>
            </a:r>
            <a:r>
              <a:rPr lang="en-US" dirty="0" err="1"/>
              <a:t>levende</a:t>
            </a:r>
            <a:r>
              <a:rPr lang="en-US" dirty="0"/>
              <a:t> </a:t>
            </a:r>
            <a:r>
              <a:rPr lang="en-US" b="1" dirty="0" err="1"/>
              <a:t>diertjes</a:t>
            </a:r>
            <a:r>
              <a:rPr lang="en-US" dirty="0"/>
              <a:t>.</a:t>
            </a:r>
          </a:p>
          <a:p>
            <a:r>
              <a:rPr lang="en-US" dirty="0" err="1"/>
              <a:t>Eigenloijk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koraaldiertje</a:t>
            </a:r>
            <a:r>
              <a:rPr lang="en-US" dirty="0"/>
              <a:t> (of </a:t>
            </a:r>
            <a:r>
              <a:rPr lang="en-US" dirty="0" err="1"/>
              <a:t>koraalpoliep</a:t>
            </a:r>
            <a:r>
              <a:rPr lang="en-US" dirty="0"/>
              <a:t>)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klein</a:t>
            </a:r>
            <a:r>
              <a:rPr lang="en-US" dirty="0"/>
              <a:t> </a:t>
            </a:r>
            <a:r>
              <a:rPr lang="en-US" dirty="0" err="1"/>
              <a:t>kwalletje</a:t>
            </a:r>
            <a:r>
              <a:rPr lang="en-US" dirty="0"/>
              <a:t>, maar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kwal</a:t>
            </a:r>
            <a:r>
              <a:rPr lang="en-US" dirty="0"/>
              <a:t> </a:t>
            </a:r>
            <a:r>
              <a:rPr lang="en-US" dirty="0" err="1"/>
              <a:t>drijft</a:t>
            </a:r>
            <a:r>
              <a:rPr lang="en-US" dirty="0"/>
              <a:t> in het water met de </a:t>
            </a:r>
            <a:r>
              <a:rPr lang="en-US" dirty="0" err="1"/>
              <a:t>tentakels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benden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koraal</a:t>
            </a:r>
            <a:r>
              <a:rPr lang="en-US" dirty="0"/>
              <a:t> zit </a:t>
            </a:r>
            <a:r>
              <a:rPr lang="en-US" dirty="0" err="1"/>
              <a:t>andersom</a:t>
            </a:r>
            <a:r>
              <a:rPr lang="en-US" dirty="0"/>
              <a:t> on </a:t>
            </a:r>
            <a:r>
              <a:rPr lang="en-US" dirty="0" err="1"/>
              <a:t>zijn</a:t>
            </a:r>
            <a:r>
              <a:rPr lang="en-US" dirty="0"/>
              <a:t> eigen </a:t>
            </a:r>
            <a:r>
              <a:rPr lang="en-US" dirty="0" err="1"/>
              <a:t>gebouwd</a:t>
            </a:r>
            <a:r>
              <a:rPr lang="en-US" dirty="0"/>
              <a:t> </a:t>
            </a:r>
            <a:r>
              <a:rPr lang="en-US" dirty="0" err="1"/>
              <a:t>huisje</a:t>
            </a:r>
            <a:r>
              <a:rPr lang="en-US" dirty="0"/>
              <a:t> (</a:t>
            </a:r>
            <a:r>
              <a:rPr lang="en-US" dirty="0" err="1"/>
              <a:t>skeletje</a:t>
            </a:r>
            <a:r>
              <a:rPr lang="en-US" dirty="0"/>
              <a:t> van </a:t>
            </a:r>
            <a:r>
              <a:rPr lang="en-US" dirty="0" err="1"/>
              <a:t>kalk</a:t>
            </a:r>
            <a:r>
              <a:rPr lang="en-US" dirty="0"/>
              <a:t>) met de </a:t>
            </a:r>
            <a:r>
              <a:rPr lang="en-US" dirty="0" err="1"/>
              <a:t>tentakeltjes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boven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00169-3F8D-406E-9F1C-195CFAF6409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22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Dit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(</a:t>
            </a:r>
            <a:r>
              <a:rPr lang="en-US" dirty="0" err="1"/>
              <a:t>koraal</a:t>
            </a:r>
            <a:r>
              <a:rPr lang="en-US" dirty="0"/>
              <a:t>)</a:t>
            </a:r>
            <a:r>
              <a:rPr lang="en-US" dirty="0" err="1"/>
              <a:t>beestje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baseline="0" dirty="0" err="1"/>
              <a:t>dat</a:t>
            </a:r>
            <a:r>
              <a:rPr lang="en-US" baseline="0" dirty="0"/>
              <a:t> </a:t>
            </a:r>
            <a:r>
              <a:rPr lang="en-US" baseline="0" dirty="0" err="1"/>
              <a:t>heet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koraalpoliep</a:t>
            </a:r>
            <a:r>
              <a:rPr lang="en-US" baseline="0" dirty="0"/>
              <a:t>. </a:t>
            </a:r>
          </a:p>
          <a:p>
            <a:r>
              <a:rPr lang="en-US" baseline="0" dirty="0"/>
              <a:t>Op de </a:t>
            </a:r>
            <a:r>
              <a:rPr lang="en-US" baseline="0" dirty="0" err="1"/>
              <a:t>tekening</a:t>
            </a:r>
            <a:r>
              <a:rPr lang="en-US" baseline="0" dirty="0"/>
              <a:t> kun je </a:t>
            </a:r>
            <a:r>
              <a:rPr lang="en-US" baseline="0" dirty="0" err="1"/>
              <a:t>zien</a:t>
            </a:r>
            <a:r>
              <a:rPr lang="en-US" baseline="0" dirty="0"/>
              <a:t> hoe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koraalpoliep</a:t>
            </a:r>
            <a:r>
              <a:rPr lang="en-US" baseline="0" dirty="0"/>
              <a:t> is </a:t>
            </a:r>
            <a:r>
              <a:rPr lang="en-US" baseline="0" dirty="0" err="1"/>
              <a:t>opgebouwd</a:t>
            </a:r>
            <a:r>
              <a:rPr lang="en-US" baseline="0" dirty="0"/>
              <a:t> (</a:t>
            </a:r>
            <a:r>
              <a:rPr lang="en-US" baseline="0" dirty="0" err="1"/>
              <a:t>mond</a:t>
            </a:r>
            <a:r>
              <a:rPr lang="en-US" baseline="0" dirty="0"/>
              <a:t>, </a:t>
            </a:r>
            <a:r>
              <a:rPr lang="en-US" baseline="0" dirty="0" err="1"/>
              <a:t>maag</a:t>
            </a:r>
            <a:r>
              <a:rPr lang="en-US" baseline="0" dirty="0"/>
              <a:t>, </a:t>
            </a:r>
            <a:r>
              <a:rPr lang="en-US" baseline="0" dirty="0" err="1"/>
              <a:t>skelet</a:t>
            </a:r>
            <a:r>
              <a:rPr lang="en-US" baseline="0" dirty="0"/>
              <a:t>, </a:t>
            </a:r>
            <a:r>
              <a:rPr lang="en-US" baseline="0" dirty="0" err="1"/>
              <a:t>tentakels</a:t>
            </a:r>
            <a:r>
              <a:rPr lang="en-US" baseline="0" dirty="0"/>
              <a:t>)</a:t>
            </a:r>
          </a:p>
          <a:p>
            <a:endParaRPr lang="en-US" b="1" baseline="0" dirty="0">
              <a:solidFill>
                <a:srgbClr val="FF0000"/>
              </a:solidFill>
            </a:endParaRPr>
          </a:p>
          <a:p>
            <a:r>
              <a:rPr lang="en-US" dirty="0" err="1"/>
              <a:t>Koraal</a:t>
            </a:r>
            <a:r>
              <a:rPr lang="en-US" dirty="0"/>
              <a:t> is </a:t>
            </a:r>
            <a:r>
              <a:rPr lang="en-US" dirty="0" err="1"/>
              <a:t>dus</a:t>
            </a:r>
            <a:r>
              <a:rPr lang="en-US" dirty="0"/>
              <a:t>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steen</a:t>
            </a:r>
            <a:r>
              <a:rPr lang="en-US" dirty="0"/>
              <a:t>, maar </a:t>
            </a:r>
            <a:r>
              <a:rPr lang="en-US" dirty="0" err="1"/>
              <a:t>levende</a:t>
            </a:r>
            <a:r>
              <a:rPr lang="en-US" dirty="0"/>
              <a:t> </a:t>
            </a:r>
            <a:r>
              <a:rPr lang="en-US" b="1" dirty="0" err="1"/>
              <a:t>diertjes</a:t>
            </a:r>
            <a:r>
              <a:rPr lang="en-US" dirty="0"/>
              <a:t>.</a:t>
            </a:r>
          </a:p>
          <a:p>
            <a:r>
              <a:rPr lang="en-US" dirty="0" err="1"/>
              <a:t>Eigenloijk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koraaldiertje</a:t>
            </a:r>
            <a:r>
              <a:rPr lang="en-US" dirty="0"/>
              <a:t> (of </a:t>
            </a:r>
            <a:r>
              <a:rPr lang="en-US" dirty="0" err="1"/>
              <a:t>koraalpoliep</a:t>
            </a:r>
            <a:r>
              <a:rPr lang="en-US" dirty="0"/>
              <a:t>)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klein</a:t>
            </a:r>
            <a:r>
              <a:rPr lang="en-US" dirty="0"/>
              <a:t> </a:t>
            </a:r>
            <a:r>
              <a:rPr lang="en-US" dirty="0" err="1"/>
              <a:t>kwalletje</a:t>
            </a:r>
            <a:r>
              <a:rPr lang="en-US" dirty="0"/>
              <a:t>, maar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kwal</a:t>
            </a:r>
            <a:r>
              <a:rPr lang="en-US" dirty="0"/>
              <a:t> </a:t>
            </a:r>
            <a:r>
              <a:rPr lang="en-US" dirty="0" err="1"/>
              <a:t>drijft</a:t>
            </a:r>
            <a:r>
              <a:rPr lang="en-US" dirty="0"/>
              <a:t> in het water met de </a:t>
            </a:r>
            <a:r>
              <a:rPr lang="en-US" dirty="0" err="1"/>
              <a:t>tentakels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benden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koraal</a:t>
            </a:r>
            <a:r>
              <a:rPr lang="en-US" dirty="0"/>
              <a:t> zit </a:t>
            </a:r>
            <a:r>
              <a:rPr lang="en-US" dirty="0" err="1"/>
              <a:t>andersom</a:t>
            </a:r>
            <a:r>
              <a:rPr lang="en-US" dirty="0"/>
              <a:t> on </a:t>
            </a:r>
            <a:r>
              <a:rPr lang="en-US" dirty="0" err="1"/>
              <a:t>zijn</a:t>
            </a:r>
            <a:r>
              <a:rPr lang="en-US" dirty="0"/>
              <a:t> eigen </a:t>
            </a:r>
            <a:r>
              <a:rPr lang="en-US" dirty="0" err="1"/>
              <a:t>gebouwd</a:t>
            </a:r>
            <a:r>
              <a:rPr lang="en-US" dirty="0"/>
              <a:t> </a:t>
            </a:r>
            <a:r>
              <a:rPr lang="en-US" dirty="0" err="1"/>
              <a:t>huisje</a:t>
            </a:r>
            <a:r>
              <a:rPr lang="en-US" dirty="0"/>
              <a:t> (</a:t>
            </a:r>
            <a:r>
              <a:rPr lang="en-US" dirty="0" err="1"/>
              <a:t>skeletje</a:t>
            </a:r>
            <a:r>
              <a:rPr lang="en-US" dirty="0"/>
              <a:t> van </a:t>
            </a:r>
            <a:r>
              <a:rPr lang="en-US" dirty="0" err="1"/>
              <a:t>kalk</a:t>
            </a:r>
            <a:r>
              <a:rPr lang="en-US" dirty="0"/>
              <a:t>) met de </a:t>
            </a:r>
            <a:r>
              <a:rPr lang="en-US" dirty="0" err="1"/>
              <a:t>tentakeltjes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boven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00169-3F8D-406E-9F1C-195CFAF6409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10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Koralen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lopen</a:t>
            </a:r>
            <a:r>
              <a:rPr lang="en-US" dirty="0"/>
              <a:t>,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zwemmen</a:t>
            </a:r>
            <a:r>
              <a:rPr lang="en-US" dirty="0"/>
              <a:t>.</a:t>
            </a:r>
          </a:p>
          <a:p>
            <a:r>
              <a:rPr lang="en-US" dirty="0"/>
              <a:t>Je </a:t>
            </a:r>
            <a:r>
              <a:rPr lang="en-US" dirty="0" err="1"/>
              <a:t>zou</a:t>
            </a:r>
            <a:r>
              <a:rPr lang="en-US" dirty="0"/>
              <a:t> </a:t>
            </a:r>
            <a:r>
              <a:rPr lang="en-US" dirty="0" err="1"/>
              <a:t>kunnnn</a:t>
            </a:r>
            <a:r>
              <a:rPr lang="en-US" dirty="0"/>
              <a:t> </a:t>
            </a:r>
            <a:r>
              <a:rPr lang="en-US" dirty="0" err="1"/>
              <a:t>denken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koralen</a:t>
            </a:r>
            <a:r>
              <a:rPr lang="en-US" dirty="0"/>
              <a:t> </a:t>
            </a:r>
            <a:r>
              <a:rPr lang="en-US" dirty="0" err="1"/>
              <a:t>dus</a:t>
            </a:r>
            <a:r>
              <a:rPr lang="en-US" dirty="0"/>
              <a:t> </a:t>
            </a:r>
            <a:r>
              <a:rPr lang="en-US" dirty="0" err="1"/>
              <a:t>planten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, maar </a:t>
            </a:r>
            <a:r>
              <a:rPr lang="en-US" dirty="0" err="1"/>
              <a:t>als</a:t>
            </a:r>
            <a:r>
              <a:rPr lang="en-US" dirty="0"/>
              <a:t> je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kijkt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koralen</a:t>
            </a:r>
            <a:r>
              <a:rPr lang="en-US" dirty="0"/>
              <a:t> </a:t>
            </a:r>
            <a:r>
              <a:rPr lang="en-US" dirty="0" err="1"/>
              <a:t>dieren</a:t>
            </a:r>
            <a:r>
              <a:rPr lang="en-US" dirty="0"/>
              <a:t>!</a:t>
            </a:r>
          </a:p>
          <a:p>
            <a:endParaRPr lang="en-US" dirty="0"/>
          </a:p>
          <a:p>
            <a:r>
              <a:rPr lang="en-US" dirty="0"/>
              <a:t>Door de </a:t>
            </a:r>
            <a:r>
              <a:rPr lang="en-US" dirty="0" err="1"/>
              <a:t>microscoop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de </a:t>
            </a:r>
            <a:r>
              <a:rPr lang="en-US" dirty="0" err="1"/>
              <a:t>cellen</a:t>
            </a:r>
            <a:r>
              <a:rPr lang="en-US" dirty="0"/>
              <a:t> van </a:t>
            </a:r>
            <a:r>
              <a:rPr lang="en-US" dirty="0" err="1"/>
              <a:t>koralen</a:t>
            </a:r>
            <a:r>
              <a:rPr lang="en-US" dirty="0"/>
              <a:t>, </a:t>
            </a:r>
            <a:r>
              <a:rPr lang="en-US" dirty="0" err="1"/>
              <a:t>dierlike</a:t>
            </a:r>
            <a:r>
              <a:rPr lang="en-US" dirty="0"/>
              <a:t> </a:t>
            </a:r>
            <a:r>
              <a:rPr lang="en-US" dirty="0" err="1"/>
              <a:t>cellen</a:t>
            </a:r>
            <a:r>
              <a:rPr lang="en-US" dirty="0"/>
              <a:t> (met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celkern</a:t>
            </a:r>
            <a:r>
              <a:rPr lang="en-US" dirty="0"/>
              <a:t>, maar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celwand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bladgroen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BA60B-3943-4A3B-B609-EF28A2D930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18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Close up van </a:t>
            </a:r>
            <a:r>
              <a:rPr lang="en-US" dirty="0" err="1"/>
              <a:t>koraalpoliepen</a:t>
            </a:r>
            <a:endParaRPr lang="en-US" dirty="0"/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228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Symbiose, </a:t>
            </a:r>
            <a:r>
              <a:rPr lang="en-US" dirty="0" err="1"/>
              <a:t>namelijk</a:t>
            </a:r>
            <a:r>
              <a:rPr lang="en-US" dirty="0"/>
              <a:t> </a:t>
            </a:r>
            <a:r>
              <a:rPr lang="en-US" dirty="0" err="1"/>
              <a:t>mutualisme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132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Symbiose, </a:t>
            </a:r>
            <a:r>
              <a:rPr lang="en-US" dirty="0" err="1"/>
              <a:t>namelijk</a:t>
            </a:r>
            <a:r>
              <a:rPr lang="en-US" dirty="0"/>
              <a:t> </a:t>
            </a:r>
            <a:r>
              <a:rPr lang="en-US" dirty="0" err="1"/>
              <a:t>mutualisme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017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 het </a:t>
            </a:r>
            <a:r>
              <a:rPr lang="en-US" dirty="0" err="1"/>
              <a:t>donker</a:t>
            </a:r>
            <a:r>
              <a:rPr lang="en-US" dirty="0"/>
              <a:t> is </a:t>
            </a:r>
            <a:r>
              <a:rPr lang="en-US" dirty="0" err="1"/>
              <a:t>werken</a:t>
            </a:r>
            <a:r>
              <a:rPr lang="en-US" dirty="0"/>
              <a:t> de </a:t>
            </a:r>
            <a:r>
              <a:rPr lang="en-US" dirty="0" err="1"/>
              <a:t>planten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, </a:t>
            </a:r>
          </a:p>
          <a:p>
            <a:r>
              <a:rPr lang="en-US" dirty="0"/>
              <a:t>Want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zonlicht</a:t>
            </a:r>
            <a:r>
              <a:rPr lang="en-US" dirty="0"/>
              <a:t> </a:t>
            </a:r>
            <a:r>
              <a:rPr lang="en-US" dirty="0" err="1"/>
              <a:t>nodig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In de </a:t>
            </a:r>
            <a:r>
              <a:rPr lang="en-US" dirty="0" err="1"/>
              <a:t>nacht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de </a:t>
            </a:r>
            <a:r>
              <a:rPr lang="en-US" dirty="0" err="1"/>
              <a:t>koraaldiertjes</a:t>
            </a:r>
            <a:r>
              <a:rPr lang="en-US" dirty="0"/>
              <a:t> (</a:t>
            </a:r>
            <a:r>
              <a:rPr lang="en-US" dirty="0" err="1"/>
              <a:t>koraalpoliepen</a:t>
            </a:r>
            <a:r>
              <a:rPr lang="en-US" dirty="0"/>
              <a:t> </a:t>
            </a:r>
            <a:r>
              <a:rPr lang="en-US" dirty="0" err="1"/>
              <a:t>dus</a:t>
            </a:r>
            <a:r>
              <a:rPr lang="en-US" dirty="0"/>
              <a:t> eten om in </a:t>
            </a:r>
            <a:r>
              <a:rPr lang="en-US" dirty="0" err="1"/>
              <a:t>leven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blijven</a:t>
            </a:r>
            <a:r>
              <a:rPr lang="en-US" dirty="0"/>
              <a:t>)</a:t>
            </a:r>
          </a:p>
          <a:p>
            <a:endParaRPr lang="en-US" dirty="0"/>
          </a:p>
          <a:p>
            <a:pPr>
              <a:lnSpc>
                <a:spcPct val="107000"/>
              </a:lnSpc>
              <a:spcAft>
                <a:spcPts val="846"/>
              </a:spcAft>
            </a:pPr>
            <a:r>
              <a:rPr lang="nl-NL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Plankton is alle pasgeboren zeedieren.</a:t>
            </a:r>
            <a:endParaRPr lang="nl-NL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46"/>
              </a:spcAft>
            </a:pPr>
            <a:r>
              <a:rPr lang="nl-NL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Ze zijn zo klein dat je ze alleen onder een microscoop kunt zien!	</a:t>
            </a:r>
            <a:endParaRPr lang="nl-NL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46"/>
              </a:spcAft>
            </a:pPr>
            <a:r>
              <a:rPr lang="nl-NL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Deze piepkleine baby-zeediertjes komen uit eitjes. We noemen ze larven.</a:t>
            </a:r>
            <a:endParaRPr lang="nl-NL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46"/>
              </a:spcAft>
            </a:pPr>
            <a:r>
              <a:rPr lang="nl-NL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De baby-zeediertjes zijn nog niet sterk genoeg om zelf een richting op te zwemmen.</a:t>
            </a:r>
            <a:endParaRPr lang="nl-NL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46"/>
              </a:spcAft>
            </a:pPr>
            <a:r>
              <a:rPr lang="nl-NL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Ze worden met de stroming van de zee meegevoerd.</a:t>
            </a:r>
            <a:endParaRPr lang="nl-NL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46"/>
              </a:spcAft>
            </a:pPr>
            <a:r>
              <a:rPr lang="nl-NL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Als ze ouder en groter worden, gaan ze steeds meer op hun ouders lijken.</a:t>
            </a:r>
            <a:endParaRPr lang="nl-NL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BA60B-3943-4A3B-B609-EF28A2D930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28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Mangroves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op de </a:t>
            </a:r>
            <a:r>
              <a:rPr lang="en-US" dirty="0" err="1"/>
              <a:t>grens</a:t>
            </a:r>
            <a:r>
              <a:rPr lang="en-US" dirty="0"/>
              <a:t> van land </a:t>
            </a:r>
            <a:r>
              <a:rPr lang="en-US" dirty="0" err="1"/>
              <a:t>en</a:t>
            </a:r>
            <a:r>
              <a:rPr lang="en-US" dirty="0"/>
              <a:t> water. </a:t>
            </a:r>
          </a:p>
          <a:p>
            <a:r>
              <a:rPr lang="en-US" dirty="0"/>
              <a:t>In het Engels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gebieden</a:t>
            </a:r>
            <a:r>
              <a:rPr lang="en-US" dirty="0"/>
              <a:t> Wetlands</a:t>
            </a:r>
          </a:p>
          <a:p>
            <a:r>
              <a:rPr lang="en-US" dirty="0"/>
              <a:t>Je </a:t>
            </a:r>
            <a:r>
              <a:rPr lang="en-US" dirty="0" err="1"/>
              <a:t>ziet</a:t>
            </a:r>
            <a:r>
              <a:rPr lang="en-US" dirty="0"/>
              <a:t> op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foto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gedeelte</a:t>
            </a:r>
            <a:r>
              <a:rPr lang="en-US" dirty="0"/>
              <a:t> </a:t>
            </a:r>
            <a:r>
              <a:rPr lang="en-US" dirty="0" err="1"/>
              <a:t>onder</a:t>
            </a:r>
            <a:r>
              <a:rPr lang="en-US" dirty="0"/>
              <a:t> water,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gedeelte</a:t>
            </a:r>
            <a:r>
              <a:rPr lang="en-US" dirty="0"/>
              <a:t> </a:t>
            </a:r>
            <a:r>
              <a:rPr lang="en-US" dirty="0" err="1"/>
              <a:t>boven</a:t>
            </a:r>
            <a:r>
              <a:rPr lang="en-US" dirty="0"/>
              <a:t> water </a:t>
            </a:r>
            <a:r>
              <a:rPr lang="en-US" dirty="0" err="1"/>
              <a:t>staat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D58E9-3B84-40B7-94D2-DC982B47299C}" type="slidenum">
              <a:rPr lang="en-US" smtClean="0"/>
              <a:t>17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D8420A1F-ECB0-E58E-9FCC-33B953D5BE9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nl-NL"/>
              <a:t>groep 7 - mangrovepark - mei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15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715EC-25F4-CDD1-229B-A5A767A695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879B25-B47F-B9B2-301C-F080A3C73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D990A-BAE1-DE86-FD0C-393F0A59F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E8BA-0EBD-4269-BAAA-45ADF9DF3C3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D2378-6682-D802-89F5-8AB209B9D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6BD21-3807-96F7-5F84-96067CD45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53B1-B5CA-4DE8-9989-EC63C7D4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92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C7F8D-61CB-BE1F-D66E-DB5D40C0B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55D3F5-6D49-47B6-CA88-6237CEFBE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28B32-61C3-2F79-2870-305285030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E8BA-0EBD-4269-BAAA-45ADF9DF3C3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F357F-2179-7FDE-91AF-1C647CF85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51F95-DED8-7910-DDF6-30C14CA1F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53B1-B5CA-4DE8-9989-EC63C7D4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60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B49E25-BA5B-B491-E222-3510350652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C1043-9911-25A2-F16F-6B9421F6E7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2077E-09F4-C2D3-7328-DE2648986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E8BA-0EBD-4269-BAAA-45ADF9DF3C3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B3B22-A2B5-7415-A2B0-53D6CF55D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2A8D8-EE3B-FE16-4F1B-E192ADE66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53B1-B5CA-4DE8-9989-EC63C7D4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0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6EF3F-9DDA-75ED-519D-556C1113D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8312C-B830-4984-A8C4-5A2C2DDA8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F6C3D-075D-9808-BF14-6DE200624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E8BA-0EBD-4269-BAAA-45ADF9DF3C3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B66C3-A447-8DE8-55F8-183688C07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2219D-86DB-AB8A-A840-AB5646D3E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53B1-B5CA-4DE8-9989-EC63C7D4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19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112F4-932A-91F5-D4A6-9FAC5CB3A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310691-49A0-0836-10C1-415E92D19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26A18-810B-0647-D42B-6451F0164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E8BA-0EBD-4269-BAAA-45ADF9DF3C3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91423-2580-14F9-E744-639A501DE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57F18-3E31-DDC0-7018-143EE1DCA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53B1-B5CA-4DE8-9989-EC63C7D4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35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39ABF-7856-C03A-F9EF-339098876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63FAD-437F-7566-A5BA-806744080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E07FB0-F64C-0864-F71F-4F4385A71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D6F904-2087-2CCE-E70A-64AF2E61B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E8BA-0EBD-4269-BAAA-45ADF9DF3C3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F6456-4293-D9A5-C306-E74D5CD6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C8874-DC5C-CD85-1F6F-5F70EA1CC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53B1-B5CA-4DE8-9989-EC63C7D4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05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80636-6A7B-6271-8406-A8983CE81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75B6D-F7E8-20B3-8A15-57C22EDBA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58361-5709-7CD5-E0BC-FB0ED5A9D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168AF4-A9E8-DF15-C3F2-D2315C26CA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5A2D57-DCF5-396F-1346-954A76FE6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DF2001-BED5-8070-3703-67BEAC535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E8BA-0EBD-4269-BAAA-45ADF9DF3C3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3A3B71-D16D-A2C3-0C74-7E5086FB0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CEFCF8-925B-FF8B-AC09-2A9092333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53B1-B5CA-4DE8-9989-EC63C7D4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84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F3FE1-00EA-6BEA-40CD-3C32C6C4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8D0C60-A497-5AF2-72DA-B97185F5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E8BA-0EBD-4269-BAAA-45ADF9DF3C3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E32BCD-4D43-96F0-8FEC-1325BD886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879500-9B12-BED4-C682-6783D9776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53B1-B5CA-4DE8-9989-EC63C7D4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06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F4C6F9-7B61-B7F1-808B-3A7615A6C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E8BA-0EBD-4269-BAAA-45ADF9DF3C3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BE0E4-52E0-EC2E-8DEC-9C49811AD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E7113-3628-2BB0-C935-90839FA20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53B1-B5CA-4DE8-9989-EC63C7D4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8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14E08-AE17-E95D-E99B-CC9AF6DCB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B9516-A99E-1DBB-1548-4C8B06F20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65433D-EE61-6377-7DB9-531C4230F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BE7A8-BCAF-AC17-289C-4BD16D0A6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E8BA-0EBD-4269-BAAA-45ADF9DF3C3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D4090-622B-6710-28EF-3E4998EDA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443149-EDEE-22F1-06D0-CCD73CB87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53B1-B5CA-4DE8-9989-EC63C7D4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14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6D73C-D1BE-FF29-BDCA-0104DA683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6B266C-8775-3BBA-2756-DCC5BA545A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140579-A4F0-0E98-D764-791160D49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390729-62EE-40FC-C8E1-CCCC9721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5E8BA-0EBD-4269-BAAA-45ADF9DF3C3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74C2B-F171-984A-D57E-81D7F697D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9FDB3-5A4F-D87C-479B-71D4BAE11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53B1-B5CA-4DE8-9989-EC63C7D4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60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2F1446-966A-C905-D86A-4E842086E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88989-531F-8B1F-E910-32594370C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F8B3A-4122-7032-63B9-65498249D6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65E8BA-0EBD-4269-BAAA-45ADF9DF3C3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E8F1F-3B1C-2618-26A3-41ABCDCDDF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AE095-EC9E-5B90-E5AE-717B271D1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1F53B1-B5CA-4DE8-9989-EC63C7D4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18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Sk_2a5rs2A" TargetMode="Externa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GSk_2a5rs2A?feature=oembed" TargetMode="Externa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0B31B-9297-4BDA-DABA-F11C2D71AE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College 3</a:t>
            </a:r>
            <a:br>
              <a:rPr lang="en-US" dirty="0"/>
            </a:br>
            <a:r>
              <a:rPr lang="en-US" dirty="0"/>
              <a:t>module 2.3 MNT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C29504-BDCE-1427-6A89-353124E9B6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29 </a:t>
            </a:r>
            <a:r>
              <a:rPr lang="en-US" dirty="0" err="1"/>
              <a:t>februari</a:t>
            </a:r>
            <a:r>
              <a:rPr lang="en-US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4106479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8E2982-C933-CAB7-28D3-3213A578C3F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A570A5-590B-E5CD-FB99-8203946664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0574365-CD33-48FC-CE7C-34B0B4A4D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Content Placeholder 3" descr="Coral house.jpg">
            <a:extLst>
              <a:ext uri="{FF2B5EF4-FFF2-40B4-BE49-F238E27FC236}">
                <a16:creationId xmlns:a16="http://schemas.microsoft.com/office/drawing/2014/main" id="{397B11C1-9A47-5861-C22B-0187705561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903" b="6477"/>
          <a:stretch/>
        </p:blipFill>
        <p:spPr>
          <a:xfrm>
            <a:off x="1146048" y="27655"/>
            <a:ext cx="9899904" cy="680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25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6BD5A-BFB0-41A0-896C-A9DC9D083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 err="1"/>
              <a:t>koral</a:t>
            </a:r>
            <a:r>
              <a:rPr lang="en-US" sz="5400" dirty="0"/>
              <a:t> ta un </a:t>
            </a:r>
            <a:r>
              <a:rPr lang="en-US" sz="5400" dirty="0" err="1"/>
              <a:t>bestia</a:t>
            </a:r>
            <a:r>
              <a:rPr lang="en-US" sz="5400" dirty="0"/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207938-2E24-40A8-8F6A-D121D1AD6A57}"/>
              </a:ext>
            </a:extLst>
          </p:cNvPr>
          <p:cNvSpPr txBox="1"/>
          <p:nvPr/>
        </p:nvSpPr>
        <p:spPr>
          <a:xfrm>
            <a:off x="1537474" y="3480318"/>
            <a:ext cx="184731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4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9BFF60-FCD2-6F87-54CB-77A3A2726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862" y="2282210"/>
            <a:ext cx="8511182" cy="374090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41F8EF6-21FF-7165-72CA-1094726E8ADB}"/>
              </a:ext>
            </a:extLst>
          </p:cNvPr>
          <p:cNvGrpSpPr/>
          <p:nvPr/>
        </p:nvGrpSpPr>
        <p:grpSpPr>
          <a:xfrm>
            <a:off x="9046603" y="890258"/>
            <a:ext cx="1506759" cy="1391952"/>
            <a:chOff x="9046603" y="890258"/>
            <a:chExt cx="1506759" cy="139195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0CEB66-C8C8-0D1A-3808-327592DB65FC}"/>
                </a:ext>
              </a:extLst>
            </p:cNvPr>
            <p:cNvSpPr txBox="1"/>
            <p:nvPr/>
          </p:nvSpPr>
          <p:spPr>
            <a:xfrm>
              <a:off x="9046603" y="890258"/>
              <a:ext cx="15067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</a:rPr>
                <a:t>koraal</a:t>
              </a:r>
              <a:endParaRPr lang="nl-NL" sz="4000" dirty="0">
                <a:solidFill>
                  <a:srgbClr val="FF0000"/>
                </a:solidFill>
              </a:endParaRPr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354C2A74-F266-9A07-1D6C-3E28F495965A}"/>
                </a:ext>
              </a:extLst>
            </p:cNvPr>
            <p:cNvSpPr/>
            <p:nvPr/>
          </p:nvSpPr>
          <p:spPr>
            <a:xfrm>
              <a:off x="9795559" y="1574324"/>
              <a:ext cx="326898" cy="707886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3" name="Content Placeholder 3" descr="Coral polyp.jpg">
            <a:extLst>
              <a:ext uri="{FF2B5EF4-FFF2-40B4-BE49-F238E27FC236}">
                <a16:creationId xmlns:a16="http://schemas.microsoft.com/office/drawing/2014/main" id="{03744629-2626-D21C-DD0B-5D9B0B6AC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849783" y="-158412"/>
            <a:ext cx="10702137" cy="7277459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1791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86CDC-0145-43D1-A9B7-CA7C9493B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ral close up">
            <a:hlinkClick r:id="" action="ppaction://media"/>
            <a:extLst>
              <a:ext uri="{FF2B5EF4-FFF2-40B4-BE49-F238E27FC236}">
                <a16:creationId xmlns:a16="http://schemas.microsoft.com/office/drawing/2014/main" id="{E734C71F-67AA-4520-84C1-2BC9D329FFC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606" y="217639"/>
            <a:ext cx="11392193" cy="6407550"/>
          </a:xfrm>
        </p:spPr>
      </p:pic>
    </p:spTree>
    <p:extLst>
      <p:ext uri="{BB962C8B-B14F-4D97-AF65-F5344CB8AC3E}">
        <p14:creationId xmlns:p14="http://schemas.microsoft.com/office/powerpoint/2010/main" val="215187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C017398-CA64-46D4-A2D7-328D4B7CF6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4812" y="77520"/>
            <a:ext cx="6042714" cy="893246"/>
          </a:xfrm>
        </p:spPr>
        <p:txBody>
          <a:bodyPr>
            <a:normAutofit fontScale="90000"/>
          </a:bodyPr>
          <a:lstStyle/>
          <a:p>
            <a:r>
              <a:rPr lang="nl-NL" b="1" cap="none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Z</a:t>
            </a:r>
            <a:r>
              <a:rPr lang="nl-NL" b="1" cap="none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oöxanthellen</a:t>
            </a:r>
            <a:endParaRPr lang="nl-NL" sz="6000" cap="none" dirty="0">
              <a:latin typeface="+mn-lt"/>
            </a:endParaRPr>
          </a:p>
        </p:txBody>
      </p:sp>
      <p:pic>
        <p:nvPicPr>
          <p:cNvPr id="10" name="Picture 9" descr="Bacteria Transparent">
            <a:extLst>
              <a:ext uri="{FF2B5EF4-FFF2-40B4-BE49-F238E27FC236}">
                <a16:creationId xmlns:a16="http://schemas.microsoft.com/office/drawing/2014/main" id="{98E5AD8F-9DAB-4CDE-B19B-E877A497D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ACD40"/>
              </a:clrFrom>
              <a:clrTo>
                <a:srgbClr val="CACD4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012513" y="4587701"/>
            <a:ext cx="1157731" cy="73274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3FA61D-9AEE-2241-ABA2-1527F77B7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0007" y="716173"/>
            <a:ext cx="4604586" cy="4902617"/>
          </a:xfrm>
          <a:prstGeom prst="rect">
            <a:avLst/>
          </a:prstGeom>
        </p:spPr>
      </p:pic>
      <p:pic>
        <p:nvPicPr>
          <p:cNvPr id="8" name="Picture 7" descr="Bacteria Transparent">
            <a:extLst>
              <a:ext uri="{FF2B5EF4-FFF2-40B4-BE49-F238E27FC236}">
                <a16:creationId xmlns:a16="http://schemas.microsoft.com/office/drawing/2014/main" id="{942DFFB4-F831-4020-A382-5DD322073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651408" y="3590067"/>
            <a:ext cx="1224935" cy="775282"/>
          </a:xfrm>
          <a:prstGeom prst="rect">
            <a:avLst/>
          </a:prstGeom>
          <a:noFill/>
        </p:spPr>
      </p:pic>
      <p:pic>
        <p:nvPicPr>
          <p:cNvPr id="6" name="Picture 5" descr="Bacteria Transparent">
            <a:extLst>
              <a:ext uri="{FF2B5EF4-FFF2-40B4-BE49-F238E27FC236}">
                <a16:creationId xmlns:a16="http://schemas.microsoft.com/office/drawing/2014/main" id="{8EE93BD0-FB73-5545-BA58-61316968B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13872" y="3934431"/>
            <a:ext cx="2928257" cy="1853343"/>
          </a:xfrm>
          <a:prstGeom prst="rect">
            <a:avLst/>
          </a:prstGeom>
          <a:noFill/>
        </p:spPr>
      </p:pic>
      <p:pic>
        <p:nvPicPr>
          <p:cNvPr id="12" name="Picture 11" descr="Bacteria Transparent">
            <a:extLst>
              <a:ext uri="{FF2B5EF4-FFF2-40B4-BE49-F238E27FC236}">
                <a16:creationId xmlns:a16="http://schemas.microsoft.com/office/drawing/2014/main" id="{91D17957-3CF7-409A-BFE7-531FA078E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729225">
            <a:off x="9333390" y="2843814"/>
            <a:ext cx="1224935" cy="775282"/>
          </a:xfrm>
          <a:prstGeom prst="rect">
            <a:avLst/>
          </a:prstGeom>
          <a:noFill/>
        </p:spPr>
      </p:pic>
      <p:pic>
        <p:nvPicPr>
          <p:cNvPr id="9" name="Picture 8" descr="Bacteria Transparent">
            <a:extLst>
              <a:ext uri="{FF2B5EF4-FFF2-40B4-BE49-F238E27FC236}">
                <a16:creationId xmlns:a16="http://schemas.microsoft.com/office/drawing/2014/main" id="{F94B4F3D-C2DB-4DF8-BFA6-6808F42C6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255916" y="2714444"/>
            <a:ext cx="1224935" cy="775282"/>
          </a:xfrm>
          <a:prstGeom prst="rect">
            <a:avLst/>
          </a:prstGeom>
          <a:noFill/>
        </p:spPr>
      </p:pic>
      <p:pic>
        <p:nvPicPr>
          <p:cNvPr id="2" name="Picture 1" descr="Bacteria Transparent">
            <a:extLst>
              <a:ext uri="{FF2B5EF4-FFF2-40B4-BE49-F238E27FC236}">
                <a16:creationId xmlns:a16="http://schemas.microsoft.com/office/drawing/2014/main" id="{7FCC3BAB-2F93-6CEC-055B-13A161127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CACD40"/>
              </a:clrFrom>
              <a:clrTo>
                <a:srgbClr val="CACD4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604618" y="5336908"/>
            <a:ext cx="1157731" cy="732748"/>
          </a:xfrm>
          <a:prstGeom prst="rect">
            <a:avLst/>
          </a:prstGeom>
          <a:noFill/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6B9CBACB-E7F2-5E9A-5547-861817764405}"/>
              </a:ext>
            </a:extLst>
          </p:cNvPr>
          <p:cNvSpPr txBox="1">
            <a:spLocks/>
          </p:cNvSpPr>
          <p:nvPr/>
        </p:nvSpPr>
        <p:spPr>
          <a:xfrm>
            <a:off x="54372" y="1288738"/>
            <a:ext cx="7140988" cy="5377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4000" cap="none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Koralen zijn dieren, met daarin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4000" cap="none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plantencellen: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4000" b="1" cap="none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zoöxanthellen</a:t>
            </a:r>
            <a:endParaRPr lang="nl-NL" sz="4000" b="1" cap="none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4000" cap="none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4000" cap="none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Ze doen overdag fotosynthese! </a:t>
            </a:r>
            <a:endParaRPr lang="nl-NL" sz="4000" cap="none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696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7537259-BB31-7844-97E6-61FACEE50A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611" y="1225421"/>
            <a:ext cx="7429546" cy="4914760"/>
          </a:xfrm>
        </p:spPr>
        <p:txBody>
          <a:bodyPr>
            <a:normAutofit/>
          </a:bodyPr>
          <a:lstStyle/>
          <a:p>
            <a:pPr algn="l">
              <a:spcAft>
                <a:spcPts val="800"/>
              </a:spcAft>
            </a:pPr>
            <a:r>
              <a:rPr lang="nl-NL" sz="3600" cap="none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De plantencellen maken </a:t>
            </a:r>
          </a:p>
          <a:p>
            <a:pPr marL="457200" indent="-45720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3600" cap="none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zuurstof </a:t>
            </a:r>
          </a:p>
          <a:p>
            <a:pPr marL="457200" indent="-457200" algn="l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3600" cap="none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suiker/ glucose</a:t>
            </a:r>
            <a:endParaRPr lang="nl-NL" sz="3600" cap="none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800"/>
              </a:spcAft>
            </a:pPr>
            <a:r>
              <a:rPr lang="nl-NL" sz="3600" cap="none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Plantjes en koraalpoliepen werken </a:t>
            </a:r>
            <a:r>
              <a:rPr lang="nl-NL" sz="3600" cap="none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nl-NL" sz="3600" cap="none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us samen.</a:t>
            </a:r>
          </a:p>
          <a:p>
            <a:pPr>
              <a:spcAft>
                <a:spcPts val="800"/>
              </a:spcAft>
            </a:pPr>
            <a:r>
              <a:rPr lang="nl-NL" sz="3500" cap="none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Dat noemen we </a:t>
            </a:r>
          </a:p>
          <a:p>
            <a:pPr>
              <a:spcAft>
                <a:spcPts val="800"/>
              </a:spcAft>
            </a:pPr>
            <a:r>
              <a:rPr lang="nl-NL" sz="3500" b="1" cap="none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nl-NL" sz="3500" b="1" cap="none" dirty="0">
                <a:solidFill>
                  <a:srgbClr val="000000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ymbiose (mutualisme)</a:t>
            </a:r>
            <a:endParaRPr lang="nl-NL" sz="3500" cap="none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017398-CA64-46D4-A2D7-328D4B7CF6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4812" y="77520"/>
            <a:ext cx="6042714" cy="893246"/>
          </a:xfrm>
        </p:spPr>
        <p:txBody>
          <a:bodyPr>
            <a:normAutofit/>
          </a:bodyPr>
          <a:lstStyle/>
          <a:p>
            <a:r>
              <a:rPr lang="nl-NL" sz="4000" b="1" cap="none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Z</a:t>
            </a:r>
            <a:r>
              <a:rPr lang="nl-NL" sz="4000" b="1" cap="none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oöxanthellen</a:t>
            </a:r>
            <a:endParaRPr lang="nl-NL" cap="none" dirty="0">
              <a:latin typeface="+mn-lt"/>
            </a:endParaRPr>
          </a:p>
        </p:txBody>
      </p:sp>
      <p:pic>
        <p:nvPicPr>
          <p:cNvPr id="10" name="Picture 9" descr="Bacteria Transparent">
            <a:extLst>
              <a:ext uri="{FF2B5EF4-FFF2-40B4-BE49-F238E27FC236}">
                <a16:creationId xmlns:a16="http://schemas.microsoft.com/office/drawing/2014/main" id="{98E5AD8F-9DAB-4CDE-B19B-E877A497D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ACD40"/>
              </a:clrFrom>
              <a:clrTo>
                <a:srgbClr val="CACD4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59781" y="4302165"/>
            <a:ext cx="1157731" cy="73274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3FA61D-9AEE-2241-ABA2-1527F77B7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590" y="733530"/>
            <a:ext cx="4218799" cy="4491860"/>
          </a:xfrm>
          <a:prstGeom prst="rect">
            <a:avLst/>
          </a:prstGeom>
        </p:spPr>
      </p:pic>
      <p:pic>
        <p:nvPicPr>
          <p:cNvPr id="8" name="Picture 7" descr="Bacteria Transparent">
            <a:extLst>
              <a:ext uri="{FF2B5EF4-FFF2-40B4-BE49-F238E27FC236}">
                <a16:creationId xmlns:a16="http://schemas.microsoft.com/office/drawing/2014/main" id="{942DFFB4-F831-4020-A382-5DD322073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018143" y="3594546"/>
            <a:ext cx="1224935" cy="775282"/>
          </a:xfrm>
          <a:prstGeom prst="rect">
            <a:avLst/>
          </a:prstGeom>
          <a:noFill/>
        </p:spPr>
      </p:pic>
      <p:pic>
        <p:nvPicPr>
          <p:cNvPr id="6" name="Picture 5" descr="Bacteria Transparent">
            <a:extLst>
              <a:ext uri="{FF2B5EF4-FFF2-40B4-BE49-F238E27FC236}">
                <a16:creationId xmlns:a16="http://schemas.microsoft.com/office/drawing/2014/main" id="{8EE93BD0-FB73-5545-BA58-61316968B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76133" y="3375494"/>
            <a:ext cx="2928257" cy="1853343"/>
          </a:xfrm>
          <a:prstGeom prst="rect">
            <a:avLst/>
          </a:prstGeom>
          <a:noFill/>
        </p:spPr>
      </p:pic>
      <p:pic>
        <p:nvPicPr>
          <p:cNvPr id="12" name="Picture 11" descr="Bacteria Transparent">
            <a:extLst>
              <a:ext uri="{FF2B5EF4-FFF2-40B4-BE49-F238E27FC236}">
                <a16:creationId xmlns:a16="http://schemas.microsoft.com/office/drawing/2014/main" id="{91D17957-3CF7-409A-BFE7-531FA078E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729225">
            <a:off x="9760308" y="2682449"/>
            <a:ext cx="938547" cy="594022"/>
          </a:xfrm>
          <a:prstGeom prst="rect">
            <a:avLst/>
          </a:prstGeom>
          <a:noFill/>
        </p:spPr>
      </p:pic>
      <p:pic>
        <p:nvPicPr>
          <p:cNvPr id="9" name="Picture 8" descr="Bacteria Transparent">
            <a:extLst>
              <a:ext uri="{FF2B5EF4-FFF2-40B4-BE49-F238E27FC236}">
                <a16:creationId xmlns:a16="http://schemas.microsoft.com/office/drawing/2014/main" id="{F94B4F3D-C2DB-4DF8-BFA6-6808F42C6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523631" y="2907519"/>
            <a:ext cx="1224935" cy="775282"/>
          </a:xfrm>
          <a:prstGeom prst="rect">
            <a:avLst/>
          </a:prstGeom>
          <a:noFill/>
        </p:spPr>
      </p:pic>
      <p:pic>
        <p:nvPicPr>
          <p:cNvPr id="2" name="Picture 1" descr="Bacteria Transparent">
            <a:extLst>
              <a:ext uri="{FF2B5EF4-FFF2-40B4-BE49-F238E27FC236}">
                <a16:creationId xmlns:a16="http://schemas.microsoft.com/office/drawing/2014/main" id="{7FCC3BAB-2F93-6CEC-055B-13A161127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CACD40"/>
              </a:clrFrom>
              <a:clrTo>
                <a:srgbClr val="CACD4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748566" y="5034913"/>
            <a:ext cx="1157731" cy="7327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5808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E2884-F428-CB4A-88C9-223F7B50D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8111" y="126207"/>
            <a:ext cx="7232374" cy="810784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4000" b="1" cap="none" dirty="0">
                <a:latin typeface="+mn-lt"/>
                <a:cs typeface="Arial" panose="020B0604020202020204" pitchFamily="34" charset="0"/>
              </a:rPr>
              <a:t>Wat eten koralen ‘s nachts?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537259-BB31-7844-97E6-61FACEE50A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368" y="1711131"/>
            <a:ext cx="6245123" cy="2062425"/>
          </a:xfrm>
        </p:spPr>
        <p:txBody>
          <a:bodyPr>
            <a:normAutofit fontScale="92500"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nl-NL" sz="3600" cap="none" dirty="0">
                <a:solidFill>
                  <a:schemeClr val="tx1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In de nacht eten koralen plankton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nl-NL" sz="3600" cap="none" dirty="0">
                <a:solidFill>
                  <a:schemeClr val="tx1"/>
                </a:solidFill>
                <a:effectLst/>
                <a:ea typeface="Arial" panose="020B0604020202020204" pitchFamily="34" charset="0"/>
                <a:cs typeface="Arial" panose="020B0604020202020204" pitchFamily="34" charset="0"/>
              </a:rPr>
              <a:t>Dat plankton vangen ze met hun tentakels</a:t>
            </a:r>
            <a:r>
              <a:rPr lang="nl-NL" cap="none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nl-NL" cap="none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l-NL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4A8435D-514B-E44D-89DD-1BC8F960657D}"/>
              </a:ext>
            </a:extLst>
          </p:cNvPr>
          <p:cNvSpPr/>
          <p:nvPr/>
        </p:nvSpPr>
        <p:spPr>
          <a:xfrm>
            <a:off x="7110454" y="1516923"/>
            <a:ext cx="4725329" cy="4513267"/>
          </a:xfrm>
          <a:prstGeom prst="ellipse">
            <a:avLst/>
          </a:prstGeom>
          <a:blipFill dpi="0" rotWithShape="0">
            <a:blip r:embed="rId3"/>
            <a:srcRect/>
            <a:stretch>
              <a:fillRect l="-3000" t="-19000" b="-14000"/>
            </a:stretch>
          </a:blipFill>
          <a:ln>
            <a:noFill/>
          </a:ln>
          <a:effectLst>
            <a:outerShdw blurRad="228600" dist="254000" dir="4740000" sx="95000" sy="9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Google Shape;452;p48" descr="Sheldon J. Plankton | Encyclopedia SpongeBobia | Fandom">
            <a:extLst>
              <a:ext uri="{FF2B5EF4-FFF2-40B4-BE49-F238E27FC236}">
                <a16:creationId xmlns:a16="http://schemas.microsoft.com/office/drawing/2014/main" id="{3DEB2E42-4EFD-4B4D-88DE-A7A5DBD09C5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2009" y="2468358"/>
            <a:ext cx="3805305" cy="3867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845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71764-0F5F-8431-3C18-51A9B42C0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Heterotroph Examples (youtube.com)</a:t>
            </a:r>
            <a:endParaRPr lang="en-US" dirty="0"/>
          </a:p>
        </p:txBody>
      </p:sp>
      <p:pic>
        <p:nvPicPr>
          <p:cNvPr id="7" name="Online Media 6" title="Heterotroph Examples">
            <a:hlinkClick r:id="" action="ppaction://media"/>
            <a:extLst>
              <a:ext uri="{FF2B5EF4-FFF2-40B4-BE49-F238E27FC236}">
                <a16:creationId xmlns:a16="http://schemas.microsoft.com/office/drawing/2014/main" id="{ECC33897-AF36-CECA-80FD-826FD3F6527C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68930" y="1515494"/>
            <a:ext cx="9454139" cy="53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5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close up of a tree&#10;&#10;Description automatically generated">
            <a:extLst>
              <a:ext uri="{FF2B5EF4-FFF2-40B4-BE49-F238E27FC236}">
                <a16:creationId xmlns:a16="http://schemas.microsoft.com/office/drawing/2014/main" id="{44731C94-D31B-48A3-81E7-870A720BE4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7"/>
          <a:stretch/>
        </p:blipFill>
        <p:spPr bwMode="auto">
          <a:xfrm>
            <a:off x="20" y="0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5663796-66E0-403C-AD63-FF7AB41B3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Kiko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palu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mangel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mester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krese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B89BC-A8A4-D3CB-4969-5BD6E2F052C5}"/>
              </a:ext>
            </a:extLst>
          </p:cNvPr>
          <p:cNvSpPr txBox="1"/>
          <p:nvPr/>
        </p:nvSpPr>
        <p:spPr>
          <a:xfrm>
            <a:off x="370609" y="1918737"/>
            <a:ext cx="1145078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Temperatura</a:t>
            </a:r>
            <a:r>
              <a:rPr lang="en-US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3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</a:t>
            </a:r>
            <a:r>
              <a:rPr lang="en-US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24-27 ⁰C</a:t>
            </a:r>
          </a:p>
          <a:p>
            <a:endParaRPr lang="en-US" sz="3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Klima </a:t>
            </a:r>
            <a:r>
              <a:rPr lang="en-US" sz="3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tropikal</a:t>
            </a:r>
            <a:r>
              <a:rPr lang="en-US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(Den </a:t>
            </a:r>
            <a:r>
              <a:rPr lang="en-US" sz="3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áreanan</a:t>
            </a:r>
            <a:r>
              <a:rPr lang="en-US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</a:t>
            </a:r>
            <a:r>
              <a:rPr lang="en-US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mondi</a:t>
            </a:r>
            <a:r>
              <a:rPr lang="en-US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tropikal</a:t>
            </a:r>
            <a:r>
              <a:rPr lang="en-US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3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Kaminda</a:t>
            </a:r>
            <a:r>
              <a:rPr lang="en-US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lodo</a:t>
            </a:r>
            <a:r>
              <a:rPr lang="en-US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(No tin </a:t>
            </a:r>
            <a:r>
              <a:rPr lang="en-US" sz="3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baranka</a:t>
            </a:r>
            <a:r>
              <a:rPr lang="en-US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so)</a:t>
            </a:r>
          </a:p>
          <a:p>
            <a:endParaRPr lang="en-US" sz="3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tin </a:t>
            </a:r>
            <a:r>
              <a:rPr lang="en-US" sz="3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koriente</a:t>
            </a:r>
            <a:r>
              <a:rPr lang="en-US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fuerte</a:t>
            </a:r>
            <a:endParaRPr lang="en-US" sz="3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1468226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17646-E8C2-3B00-40E1-8EF498E52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1B47F-6566-22E3-6373-019E5542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701675"/>
          </a:xfrm>
        </p:spPr>
        <p:txBody>
          <a:bodyPr/>
          <a:lstStyle/>
          <a:p>
            <a:r>
              <a:rPr lang="en-US" dirty="0" err="1"/>
              <a:t>Koolstofkringloop</a:t>
            </a:r>
            <a:endParaRPr lang="en-US" dirty="0"/>
          </a:p>
        </p:txBody>
      </p:sp>
      <p:pic>
        <p:nvPicPr>
          <p:cNvPr id="8" name="Content Placeholder 7" descr="A diagram of a plant&#10;&#10;Description automatically generated">
            <a:extLst>
              <a:ext uri="{FF2B5EF4-FFF2-40B4-BE49-F238E27FC236}">
                <a16:creationId xmlns:a16="http://schemas.microsoft.com/office/drawing/2014/main" id="{43F0C71C-D978-F231-76E5-53C65B3063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69" y="1066800"/>
            <a:ext cx="10295467" cy="5791200"/>
          </a:xfrm>
        </p:spPr>
      </p:pic>
    </p:spTree>
    <p:extLst>
      <p:ext uri="{BB962C8B-B14F-4D97-AF65-F5344CB8AC3E}">
        <p14:creationId xmlns:p14="http://schemas.microsoft.com/office/powerpoint/2010/main" val="1476726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68F61-361A-BD06-CF6E-F8D67336E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8773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stikstofkringloop</a:t>
            </a:r>
            <a:endParaRPr lang="en-US" dirty="0"/>
          </a:p>
        </p:txBody>
      </p:sp>
      <p:pic>
        <p:nvPicPr>
          <p:cNvPr id="10" name="Content Placeholder 9" descr="A diagram of a plant&#10;&#10;Description automatically generated">
            <a:extLst>
              <a:ext uri="{FF2B5EF4-FFF2-40B4-BE49-F238E27FC236}">
                <a16:creationId xmlns:a16="http://schemas.microsoft.com/office/drawing/2014/main" id="{02315EF8-D7F7-568B-93BA-038550A22BC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"/>
          <a:stretch/>
        </p:blipFill>
        <p:spPr>
          <a:xfrm>
            <a:off x="836612" y="1052860"/>
            <a:ext cx="10859332" cy="5583467"/>
          </a:xfrm>
        </p:spPr>
      </p:pic>
    </p:spTree>
    <p:extLst>
      <p:ext uri="{BB962C8B-B14F-4D97-AF65-F5344CB8AC3E}">
        <p14:creationId xmlns:p14="http://schemas.microsoft.com/office/powerpoint/2010/main" val="56287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Organisme</a:t>
            </a:r>
            <a:r>
              <a:rPr lang="en-US" dirty="0"/>
              <a:t> / </a:t>
            </a:r>
            <a:r>
              <a:rPr lang="en-US" dirty="0" err="1"/>
              <a:t>órganismo</a:t>
            </a:r>
            <a:r>
              <a:rPr lang="en-US" dirty="0"/>
              <a:t> = </a:t>
            </a:r>
            <a:r>
              <a:rPr lang="en-US" dirty="0" err="1"/>
              <a:t>levend</a:t>
            </a:r>
            <a:r>
              <a:rPr lang="en-US" dirty="0"/>
              <a:t> </a:t>
            </a:r>
            <a:r>
              <a:rPr lang="en-US" dirty="0" err="1"/>
              <a:t>wezen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065" y="2255788"/>
            <a:ext cx="6322100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13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BDA0F-EA09-670E-82BE-70B1A4EAC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4CDA9-BC7F-2A17-652F-2B8070A1C0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D6FAFF-CCCB-8D44-4E13-4970BCD56D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C8BAFE-943A-153E-55D9-8D56A3215B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4414C2-1748-6263-6077-11896B5B816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7E223A-810B-743A-CB73-AEE644D6C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8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fish&#10;&#10;Description automatically generated with medium confidence">
            <a:extLst>
              <a:ext uri="{FF2B5EF4-FFF2-40B4-BE49-F238E27FC236}">
                <a16:creationId xmlns:a16="http://schemas.microsoft.com/office/drawing/2014/main" id="{6D0B2B02-09FA-845E-AE6C-C78EBEB54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0"/>
            <a:ext cx="9797143" cy="6858000"/>
          </a:xfrm>
          <a:prstGeom prst="rect">
            <a:avLst/>
          </a:prstGeom>
        </p:spPr>
      </p:pic>
      <p:sp>
        <p:nvSpPr>
          <p:cNvPr id="2" name="Arrow: Bent 1">
            <a:extLst>
              <a:ext uri="{FF2B5EF4-FFF2-40B4-BE49-F238E27FC236}">
                <a16:creationId xmlns:a16="http://schemas.microsoft.com/office/drawing/2014/main" id="{026DA292-D639-9229-2B92-9B7B514B1922}"/>
              </a:ext>
            </a:extLst>
          </p:cNvPr>
          <p:cNvSpPr/>
          <p:nvPr/>
        </p:nvSpPr>
        <p:spPr>
          <a:xfrm>
            <a:off x="1676400" y="858982"/>
            <a:ext cx="1801091" cy="2078182"/>
          </a:xfrm>
          <a:prstGeom prst="bentArrow">
            <a:avLst>
              <a:gd name="adj1" fmla="val 18077"/>
              <a:gd name="adj2" fmla="val 23846"/>
              <a:gd name="adj3" fmla="val 25000"/>
              <a:gd name="adj4" fmla="val 7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3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513BA-AFAE-CE69-C46F-C625A65C9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8E188-1973-AFBB-BC5D-43F1B3472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Poster: Cocos Islands Food Web • Department of Primary Industries and  Regional Development">
            <a:extLst>
              <a:ext uri="{FF2B5EF4-FFF2-40B4-BE49-F238E27FC236}">
                <a16:creationId xmlns:a16="http://schemas.microsoft.com/office/drawing/2014/main" id="{5C4F5431-567E-7528-5FF8-3701CC93B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0"/>
            <a:ext cx="9699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253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E7848-1237-739F-3E93-4B2DA6BD5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6A3F8-732A-6042-02DD-9C405C1EB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Mangrove Food Web :: Behance">
            <a:extLst>
              <a:ext uri="{FF2B5EF4-FFF2-40B4-BE49-F238E27FC236}">
                <a16:creationId xmlns:a16="http://schemas.microsoft.com/office/drawing/2014/main" id="{B17C6526-0405-C5C0-9227-4BE0E9DB3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0"/>
            <a:ext cx="10998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422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5078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8. </a:t>
            </a:r>
            <a:r>
              <a:rPr lang="en-US" dirty="0" err="1"/>
              <a:t>Populatie</a:t>
            </a:r>
            <a:r>
              <a:rPr lang="en-US" dirty="0"/>
              <a:t>/ </a:t>
            </a:r>
            <a:r>
              <a:rPr lang="en-US" dirty="0" err="1"/>
              <a:t>populashon</a:t>
            </a:r>
            <a:r>
              <a:rPr lang="en-US" dirty="0"/>
              <a:t> = </a:t>
            </a:r>
            <a:r>
              <a:rPr lang="en-US" dirty="0" err="1"/>
              <a:t>groep</a:t>
            </a:r>
            <a:r>
              <a:rPr lang="en-US" dirty="0"/>
              <a:t> </a:t>
            </a:r>
            <a:r>
              <a:rPr lang="en-US" dirty="0" err="1"/>
              <a:t>individuen</a:t>
            </a:r>
            <a:r>
              <a:rPr lang="en-US" dirty="0"/>
              <a:t> van </a:t>
            </a:r>
            <a:r>
              <a:rPr lang="en-US" dirty="0" err="1"/>
              <a:t>dezelfde</a:t>
            </a:r>
            <a:r>
              <a:rPr lang="en-US" dirty="0"/>
              <a:t> </a:t>
            </a:r>
            <a:r>
              <a:rPr lang="en-US" dirty="0" err="1"/>
              <a:t>soort</a:t>
            </a:r>
            <a:r>
              <a:rPr lang="en-US" dirty="0"/>
              <a:t> die</a:t>
            </a:r>
          </a:p>
          <a:p>
            <a:pPr marL="0" indent="0">
              <a:buNone/>
            </a:pPr>
            <a:r>
              <a:rPr lang="en-US" dirty="0"/>
              <a:t>                                                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bepaald</a:t>
            </a:r>
            <a:r>
              <a:rPr lang="en-US" dirty="0"/>
              <a:t> </a:t>
            </a:r>
            <a:r>
              <a:rPr lang="en-US" dirty="0" err="1"/>
              <a:t>gebied</a:t>
            </a:r>
            <a:r>
              <a:rPr lang="en-US" dirty="0"/>
              <a:t> </a:t>
            </a:r>
            <a:r>
              <a:rPr lang="en-US" dirty="0" err="1"/>
              <a:t>leven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onderling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                 </a:t>
            </a:r>
            <a:r>
              <a:rPr lang="en-US" dirty="0" err="1"/>
              <a:t>voortplanten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536" y="1828069"/>
            <a:ext cx="7402641" cy="489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41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8028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9. </a:t>
            </a:r>
            <a:r>
              <a:rPr lang="en-US" dirty="0" err="1"/>
              <a:t>Levensgemeenschap</a:t>
            </a:r>
            <a:r>
              <a:rPr lang="en-US" dirty="0"/>
              <a:t>/ </a:t>
            </a:r>
            <a:r>
              <a:rPr lang="en-US" dirty="0" err="1"/>
              <a:t>komunidat</a:t>
            </a:r>
            <a:r>
              <a:rPr lang="en-US" dirty="0"/>
              <a:t> = </a:t>
            </a:r>
            <a:r>
              <a:rPr lang="en-US" dirty="0" err="1"/>
              <a:t>populaties</a:t>
            </a:r>
            <a:r>
              <a:rPr lang="en-US" dirty="0"/>
              <a:t> van </a:t>
            </a:r>
            <a:r>
              <a:rPr lang="en-US" dirty="0" err="1"/>
              <a:t>verschillende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                                   </a:t>
            </a:r>
            <a:r>
              <a:rPr lang="en-US" dirty="0" err="1"/>
              <a:t>soorten</a:t>
            </a:r>
            <a:r>
              <a:rPr lang="en-US" dirty="0"/>
              <a:t> die </a:t>
            </a:r>
            <a:r>
              <a:rPr lang="en-US" dirty="0" err="1"/>
              <a:t>samen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bepaald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                                   </a:t>
            </a:r>
            <a:r>
              <a:rPr lang="en-US" dirty="0" err="1"/>
              <a:t>gebied</a:t>
            </a:r>
            <a:r>
              <a:rPr lang="en-US" dirty="0"/>
              <a:t> </a:t>
            </a:r>
            <a:r>
              <a:rPr lang="en-US" dirty="0" err="1"/>
              <a:t>leven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229" y="1858297"/>
            <a:ext cx="9379541" cy="499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38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2760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10. </a:t>
            </a:r>
            <a:r>
              <a:rPr lang="en-US" dirty="0" err="1"/>
              <a:t>Ecosysteem</a:t>
            </a:r>
            <a:r>
              <a:rPr lang="en-US" dirty="0"/>
              <a:t>/ </a:t>
            </a:r>
            <a:r>
              <a:rPr lang="en-US" dirty="0" err="1"/>
              <a:t>ekosistema</a:t>
            </a:r>
            <a:r>
              <a:rPr lang="en-US" dirty="0"/>
              <a:t> =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gebied</a:t>
            </a:r>
            <a:r>
              <a:rPr lang="en-US" dirty="0"/>
              <a:t> </a:t>
            </a:r>
            <a:r>
              <a:rPr lang="en-US" dirty="0" err="1"/>
              <a:t>waarbinnen</a:t>
            </a:r>
            <a:r>
              <a:rPr lang="en-US" dirty="0"/>
              <a:t> </a:t>
            </a:r>
            <a:r>
              <a:rPr lang="en-US" dirty="0" err="1"/>
              <a:t>populaties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abiotische</a:t>
            </a:r>
            <a:r>
              <a:rPr lang="en-US" dirty="0"/>
              <a:t> </a:t>
            </a:r>
            <a:r>
              <a:rPr lang="en-US" dirty="0" err="1"/>
              <a:t>factoren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eenheid</a:t>
            </a:r>
            <a:r>
              <a:rPr lang="en-US" dirty="0"/>
              <a:t> </a:t>
            </a:r>
            <a:r>
              <a:rPr lang="en-US" dirty="0" err="1"/>
              <a:t>vormen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779" y="1489587"/>
            <a:ext cx="9822441" cy="484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81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540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11. </a:t>
            </a:r>
            <a:r>
              <a:rPr lang="en-US" dirty="0" err="1"/>
              <a:t>Biosfeer</a:t>
            </a:r>
            <a:r>
              <a:rPr lang="en-US" dirty="0"/>
              <a:t> =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ecosystemen</a:t>
            </a:r>
            <a:r>
              <a:rPr lang="en-US" dirty="0"/>
              <a:t> op </a:t>
            </a:r>
            <a:r>
              <a:rPr lang="en-US" dirty="0" err="1"/>
              <a:t>aarde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428" y="988941"/>
            <a:ext cx="10012372" cy="586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14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617DA-C64E-45EF-AF8C-B97DB3340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BFCFE-60D3-4653-8FF5-C9AA70B10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Related image">
            <a:extLst>
              <a:ext uri="{FF2B5EF4-FFF2-40B4-BE49-F238E27FC236}">
                <a16:creationId xmlns:a16="http://schemas.microsoft.com/office/drawing/2014/main" id="{D330521D-6105-4CEB-A347-366C6A48D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571" y="5548184"/>
            <a:ext cx="2887579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A39678F-AB14-CAB6-266E-0BA3B6CAA65D}"/>
              </a:ext>
            </a:extLst>
          </p:cNvPr>
          <p:cNvGrpSpPr/>
          <p:nvPr/>
        </p:nvGrpSpPr>
        <p:grpSpPr>
          <a:xfrm>
            <a:off x="1718592" y="0"/>
            <a:ext cx="7053263" cy="6858000"/>
            <a:chOff x="1763563" y="0"/>
            <a:chExt cx="7053263" cy="6858000"/>
          </a:xfrm>
        </p:grpSpPr>
        <p:pic>
          <p:nvPicPr>
            <p:cNvPr id="1026" name="Picture 2" descr="Image result for organisatieniveaus biologie">
              <a:extLst>
                <a:ext uri="{FF2B5EF4-FFF2-40B4-BE49-F238E27FC236}">
                  <a16:creationId xmlns:a16="http://schemas.microsoft.com/office/drawing/2014/main" id="{A14513FD-094A-4ECB-AE82-A6F668178A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563" y="0"/>
              <a:ext cx="7053263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C28B4098-A72E-1D59-7EF7-B39110849B7C}"/>
                </a:ext>
              </a:extLst>
            </p:cNvPr>
            <p:cNvSpPr/>
            <p:nvPr/>
          </p:nvSpPr>
          <p:spPr>
            <a:xfrm>
              <a:off x="4721902" y="5036695"/>
              <a:ext cx="1514006" cy="719528"/>
            </a:xfrm>
            <a:prstGeom prst="triangle">
              <a:avLst>
                <a:gd name="adj" fmla="val 5977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52005844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0" name="Picture 14" descr="Irala_etend__r">
            <a:extLst>
              <a:ext uri="{FF2B5EF4-FFF2-40B4-BE49-F238E27FC236}">
                <a16:creationId xmlns:a16="http://schemas.microsoft.com/office/drawing/2014/main" id="{C4818FEE-BAA3-FF5F-85A4-62BBB0A04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3789363"/>
            <a:ext cx="2001838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Line 5">
            <a:extLst>
              <a:ext uri="{FF2B5EF4-FFF2-40B4-BE49-F238E27FC236}">
                <a16:creationId xmlns:a16="http://schemas.microsoft.com/office/drawing/2014/main" id="{187473D6-775F-870F-DE6C-3E77A14DE239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2800" y="2238375"/>
            <a:ext cx="0" cy="533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Text Box 10">
            <a:extLst>
              <a:ext uri="{FF2B5EF4-FFF2-40B4-BE49-F238E27FC236}">
                <a16:creationId xmlns:a16="http://schemas.microsoft.com/office/drawing/2014/main" id="{C64F0169-8A50-6C18-5941-2F760FA9A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908051"/>
            <a:ext cx="54721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>
                <a:solidFill>
                  <a:srgbClr val="CC0000"/>
                </a:solidFill>
              </a:rPr>
              <a:t>Autotrofe organismen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nl-NL" altLang="nl-NL" sz="1800"/>
              <a:t>Kunnen organische stoffen maken uit alleen anorganische stoffen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nl-NL" altLang="nl-NL" sz="1800"/>
              <a:t>Geen andere organismen nodig voor hun voedsel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nl-NL" altLang="nl-NL" sz="1800"/>
              <a:t>M.b.v. fotosynthese in de bladgroenkorrels 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nl-NL" altLang="nl-NL" sz="1800"/>
              <a:t>Planten en cyanobacteriën</a:t>
            </a:r>
          </a:p>
        </p:txBody>
      </p:sp>
      <p:pic>
        <p:nvPicPr>
          <p:cNvPr id="14352" name="Picture 16" descr="fotosynthese">
            <a:extLst>
              <a:ext uri="{FF2B5EF4-FFF2-40B4-BE49-F238E27FC236}">
                <a16:creationId xmlns:a16="http://schemas.microsoft.com/office/drawing/2014/main" id="{1F7F74FA-8944-6996-6B12-A24A2D027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1" y="1052513"/>
            <a:ext cx="3313113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3" name="Text Box 17">
            <a:extLst>
              <a:ext uri="{FF2B5EF4-FFF2-40B4-BE49-F238E27FC236}">
                <a16:creationId xmlns:a16="http://schemas.microsoft.com/office/drawing/2014/main" id="{EBBA9241-33D9-0E44-7A97-B9EF7EFDF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3789364"/>
            <a:ext cx="5400675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rgbClr val="CC0000"/>
                </a:solidFill>
              </a:rPr>
              <a:t>Heterotrofe organismen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 b="1">
              <a:solidFill>
                <a:srgbClr val="CC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-Kunnen niet zelf organische stoffen maken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-Andere organismen nodig voor voedsel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/>
              <a:t>-Schimmels, dieren en meeste bacteriën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nl-NL" altLang="nl-NL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6" grpId="0"/>
      <p:bldP spid="143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Polip di </a:t>
            </a:r>
            <a:r>
              <a:rPr lang="nl-NL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koral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8609" y="1997982"/>
            <a:ext cx="5236232" cy="452623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Content Placeholder 3" descr="coral polyp 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892982" y="1988458"/>
            <a:ext cx="4805233" cy="4526235"/>
          </a:xfrm>
          <a:ln w="28575">
            <a:solidFill>
              <a:schemeClr val="tx1"/>
            </a:solidFill>
          </a:ln>
        </p:spPr>
      </p:pic>
      <p:pic>
        <p:nvPicPr>
          <p:cNvPr id="4" name="Picture 3" descr="A picture containing blue&#10;&#10;Description automatically generated">
            <a:extLst>
              <a:ext uri="{FF2B5EF4-FFF2-40B4-BE49-F238E27FC236}">
                <a16:creationId xmlns:a16="http://schemas.microsoft.com/office/drawing/2014/main" id="{A6432BC0-44C4-FD7B-297F-EC6DCA699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2213" y="57831"/>
            <a:ext cx="1632857" cy="16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81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675</Words>
  <Application>Microsoft Office PowerPoint</Application>
  <PresentationFormat>Widescreen</PresentationFormat>
  <Paragraphs>98</Paragraphs>
  <Slides>23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Times New Roman</vt:lpstr>
      <vt:lpstr>Office Theme</vt:lpstr>
      <vt:lpstr>College 3 module 2.3 MNT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Polip di koral</vt:lpstr>
      <vt:lpstr>PowerPoint Presentation</vt:lpstr>
      <vt:lpstr>koral ta un bestia!</vt:lpstr>
      <vt:lpstr>PowerPoint Presentation</vt:lpstr>
      <vt:lpstr>Zoöxanthellen</vt:lpstr>
      <vt:lpstr>Zoöxanthellen</vt:lpstr>
      <vt:lpstr>Wat eten koralen ‘s nachts?</vt:lpstr>
      <vt:lpstr>Heterotroph Examples (youtube.com)</vt:lpstr>
      <vt:lpstr>Kiko un palu di mangel mester pa krese?</vt:lpstr>
      <vt:lpstr>Koolstofkringloop</vt:lpstr>
      <vt:lpstr>stikstofkringloop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Cornelis Hameete</dc:creator>
  <cp:lastModifiedBy>Cornelis Hameete</cp:lastModifiedBy>
  <cp:revision>1</cp:revision>
  <dcterms:created xsi:type="dcterms:W3CDTF">2024-02-29T01:00:51Z</dcterms:created>
  <dcterms:modified xsi:type="dcterms:W3CDTF">2024-02-29T13:23:39Z</dcterms:modified>
</cp:coreProperties>
</file>