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notesMasterIdLst>
    <p:notesMasterId r:id="rId10"/>
  </p:notesMasterIdLst>
  <p:sldIdLst>
    <p:sldId id="256" r:id="rId2"/>
    <p:sldId id="257" r:id="rId3"/>
    <p:sldId id="302" r:id="rId4"/>
    <p:sldId id="296" r:id="rId5"/>
    <p:sldId id="259" r:id="rId6"/>
    <p:sldId id="262" r:id="rId7"/>
    <p:sldId id="260" r:id="rId8"/>
    <p:sldId id="69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0E271F-EAF7-4FFB-AA92-18E4E4AA83DC}" v="5" dt="2023-11-08T01:36:59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rnelis Hameete" userId="90585a933903525e" providerId="LiveId" clId="{109403E0-7C2D-48C2-8A78-878AAC5F34DC}"/>
    <pc:docChg chg="addSld delSld modSld">
      <pc:chgData name="Cornelis Hameete" userId="90585a933903525e" providerId="LiveId" clId="{109403E0-7C2D-48C2-8A78-878AAC5F34DC}" dt="2022-11-14T00:25:24.743" v="26" actId="2696"/>
      <pc:docMkLst>
        <pc:docMk/>
      </pc:docMkLst>
      <pc:sldChg chg="modSp mod">
        <pc:chgData name="Cornelis Hameete" userId="90585a933903525e" providerId="LiveId" clId="{109403E0-7C2D-48C2-8A78-878AAC5F34DC}" dt="2022-11-10T16:56:08.413" v="15" actId="255"/>
        <pc:sldMkLst>
          <pc:docMk/>
          <pc:sldMk cId="2353563582" sldId="257"/>
        </pc:sldMkLst>
        <pc:spChg chg="mod">
          <ac:chgData name="Cornelis Hameete" userId="90585a933903525e" providerId="LiveId" clId="{109403E0-7C2D-48C2-8A78-878AAC5F34DC}" dt="2022-11-10T16:56:08.413" v="15" actId="255"/>
          <ac:spMkLst>
            <pc:docMk/>
            <pc:sldMk cId="2353563582" sldId="257"/>
            <ac:spMk id="3" creationId="{4E3BFCFE-60D3-4653-8FF5-C9AA70B10A6A}"/>
          </ac:spMkLst>
        </pc:spChg>
      </pc:sldChg>
      <pc:sldChg chg="addSp modSp mod">
        <pc:chgData name="Cornelis Hameete" userId="90585a933903525e" providerId="LiveId" clId="{109403E0-7C2D-48C2-8A78-878AAC5F34DC}" dt="2022-11-09T00:49:58.047" v="12" actId="164"/>
        <pc:sldMkLst>
          <pc:docMk/>
          <pc:sldMk cId="3520058442" sldId="262"/>
        </pc:sldMkLst>
        <pc:spChg chg="add mod">
          <ac:chgData name="Cornelis Hameete" userId="90585a933903525e" providerId="LiveId" clId="{109403E0-7C2D-48C2-8A78-878AAC5F34DC}" dt="2022-11-09T00:49:58.047" v="12" actId="164"/>
          <ac:spMkLst>
            <pc:docMk/>
            <pc:sldMk cId="3520058442" sldId="262"/>
            <ac:spMk id="6" creationId="{C28B4098-A72E-1D59-7EF7-B39110849B7C}"/>
          </ac:spMkLst>
        </pc:spChg>
        <pc:grpChg chg="add mod">
          <ac:chgData name="Cornelis Hameete" userId="90585a933903525e" providerId="LiveId" clId="{109403E0-7C2D-48C2-8A78-878AAC5F34DC}" dt="2022-11-09T00:49:58.047" v="12" actId="164"/>
          <ac:grpSpMkLst>
            <pc:docMk/>
            <pc:sldMk cId="3520058442" sldId="262"/>
            <ac:grpSpMk id="7" creationId="{7A39678F-AB14-CAB6-266E-0BA3B6CAA65D}"/>
          </ac:grpSpMkLst>
        </pc:grpChg>
        <pc:picChg chg="mod">
          <ac:chgData name="Cornelis Hameete" userId="90585a933903525e" providerId="LiveId" clId="{109403E0-7C2D-48C2-8A78-878AAC5F34DC}" dt="2022-11-09T00:49:58.047" v="12" actId="164"/>
          <ac:picMkLst>
            <pc:docMk/>
            <pc:sldMk cId="3520058442" sldId="262"/>
            <ac:picMk id="1026" creationId="{A14513FD-094A-4ECB-AE82-A6F668178A2C}"/>
          </ac:picMkLst>
        </pc:picChg>
      </pc:sldChg>
      <pc:sldChg chg="del">
        <pc:chgData name="Cornelis Hameete" userId="90585a933903525e" providerId="LiveId" clId="{109403E0-7C2D-48C2-8A78-878AAC5F34DC}" dt="2022-11-14T00:25:24.743" v="26" actId="2696"/>
        <pc:sldMkLst>
          <pc:docMk/>
          <pc:sldMk cId="2229099371" sldId="276"/>
        </pc:sldMkLst>
      </pc:sldChg>
      <pc:sldChg chg="del">
        <pc:chgData name="Cornelis Hameete" userId="90585a933903525e" providerId="LiveId" clId="{109403E0-7C2D-48C2-8A78-878AAC5F34DC}" dt="2022-11-14T00:25:24.743" v="26" actId="2696"/>
        <pc:sldMkLst>
          <pc:docMk/>
          <pc:sldMk cId="99757518" sldId="278"/>
        </pc:sldMkLst>
      </pc:sldChg>
      <pc:sldChg chg="del">
        <pc:chgData name="Cornelis Hameete" userId="90585a933903525e" providerId="LiveId" clId="{109403E0-7C2D-48C2-8A78-878AAC5F34DC}" dt="2022-11-14T00:25:24.743" v="26" actId="2696"/>
        <pc:sldMkLst>
          <pc:docMk/>
          <pc:sldMk cId="293160667" sldId="279"/>
        </pc:sldMkLst>
      </pc:sldChg>
      <pc:sldChg chg="modSp del">
        <pc:chgData name="Cornelis Hameete" userId="90585a933903525e" providerId="LiveId" clId="{109403E0-7C2D-48C2-8A78-878AAC5F34DC}" dt="2022-11-14T00:25:24.743" v="26" actId="2696"/>
        <pc:sldMkLst>
          <pc:docMk/>
          <pc:sldMk cId="4038856398" sldId="283"/>
        </pc:sldMkLst>
        <pc:picChg chg="mod">
          <ac:chgData name="Cornelis Hameete" userId="90585a933903525e" providerId="LiveId" clId="{109403E0-7C2D-48C2-8A78-878AAC5F34DC}" dt="2022-11-09T00:50:43.524" v="13" actId="14100"/>
          <ac:picMkLst>
            <pc:docMk/>
            <pc:sldMk cId="4038856398" sldId="283"/>
            <ac:picMk id="3074" creationId="{71C71CDA-D099-41D5-8451-F30E8B701D44}"/>
          </ac:picMkLst>
        </pc:picChg>
      </pc:sldChg>
      <pc:sldChg chg="del">
        <pc:chgData name="Cornelis Hameete" userId="90585a933903525e" providerId="LiveId" clId="{109403E0-7C2D-48C2-8A78-878AAC5F34DC}" dt="2022-11-14T00:25:24.743" v="26" actId="2696"/>
        <pc:sldMkLst>
          <pc:docMk/>
          <pc:sldMk cId="3296968781" sldId="284"/>
        </pc:sldMkLst>
      </pc:sldChg>
      <pc:sldChg chg="del">
        <pc:chgData name="Cornelis Hameete" userId="90585a933903525e" providerId="LiveId" clId="{109403E0-7C2D-48C2-8A78-878AAC5F34DC}" dt="2022-11-14T00:25:24.743" v="26" actId="2696"/>
        <pc:sldMkLst>
          <pc:docMk/>
          <pc:sldMk cId="2761015786" sldId="286"/>
        </pc:sldMkLst>
      </pc:sldChg>
      <pc:sldChg chg="modSp mod">
        <pc:chgData name="Cornelis Hameete" userId="90585a933903525e" providerId="LiveId" clId="{109403E0-7C2D-48C2-8A78-878AAC5F34DC}" dt="2022-11-10T16:58:55.576" v="25" actId="1076"/>
        <pc:sldMkLst>
          <pc:docMk/>
          <pc:sldMk cId="2612180881" sldId="288"/>
        </pc:sldMkLst>
        <pc:spChg chg="mod">
          <ac:chgData name="Cornelis Hameete" userId="90585a933903525e" providerId="LiveId" clId="{109403E0-7C2D-48C2-8A78-878AAC5F34DC}" dt="2022-11-10T16:58:55.576" v="25" actId="1076"/>
          <ac:spMkLst>
            <pc:docMk/>
            <pc:sldMk cId="2612180881" sldId="288"/>
            <ac:spMk id="5" creationId="{1A4BC2AE-F7FB-4ED7-9CC2-FFDDEE39FEFB}"/>
          </ac:spMkLst>
        </pc:spChg>
      </pc:sldChg>
      <pc:sldChg chg="add">
        <pc:chgData name="Cornelis Hameete" userId="90585a933903525e" providerId="LiveId" clId="{109403E0-7C2D-48C2-8A78-878AAC5F34DC}" dt="2022-11-10T16:58:44.101" v="16" actId="2890"/>
        <pc:sldMkLst>
          <pc:docMk/>
          <pc:sldMk cId="2781705547" sldId="690"/>
        </pc:sldMkLst>
      </pc:sldChg>
    </pc:docChg>
  </pc:docChgLst>
  <pc:docChgLst>
    <pc:chgData name="Cornelis Hameete" userId="90585a933903525e" providerId="LiveId" clId="{F50E271F-EAF7-4FFB-AA92-18E4E4AA83DC}"/>
    <pc:docChg chg="custSel delSld modSld sldOrd">
      <pc:chgData name="Cornelis Hameete" userId="90585a933903525e" providerId="LiveId" clId="{F50E271F-EAF7-4FFB-AA92-18E4E4AA83DC}" dt="2023-11-10T15:13:59.840" v="31" actId="2696"/>
      <pc:docMkLst>
        <pc:docMk/>
      </pc:docMkLst>
      <pc:sldChg chg="modSp mod">
        <pc:chgData name="Cornelis Hameete" userId="90585a933903525e" providerId="LiveId" clId="{F50E271F-EAF7-4FFB-AA92-18E4E4AA83DC}" dt="2023-11-08T01:37:11.742" v="24" actId="20577"/>
        <pc:sldMkLst>
          <pc:docMk/>
          <pc:sldMk cId="2877249248" sldId="256"/>
        </pc:sldMkLst>
        <pc:spChg chg="mod">
          <ac:chgData name="Cornelis Hameete" userId="90585a933903525e" providerId="LiveId" clId="{F50E271F-EAF7-4FFB-AA92-18E4E4AA83DC}" dt="2023-11-08T01:37:11.742" v="24" actId="20577"/>
          <ac:spMkLst>
            <pc:docMk/>
            <pc:sldMk cId="2877249248" sldId="256"/>
            <ac:spMk id="2" creationId="{1CE2B126-6C27-4822-9D6C-BF83A69AC011}"/>
          </ac:spMkLst>
        </pc:spChg>
      </pc:sldChg>
      <pc:sldChg chg="del">
        <pc:chgData name="Cornelis Hameete" userId="90585a933903525e" providerId="LiveId" clId="{F50E271F-EAF7-4FFB-AA92-18E4E4AA83DC}" dt="2023-11-08T15:42:20.538" v="30" actId="2696"/>
        <pc:sldMkLst>
          <pc:docMk/>
          <pc:sldMk cId="389818505" sldId="265"/>
        </pc:sldMkLst>
      </pc:sldChg>
      <pc:sldChg chg="del">
        <pc:chgData name="Cornelis Hameete" userId="90585a933903525e" providerId="LiveId" clId="{F50E271F-EAF7-4FFB-AA92-18E4E4AA83DC}" dt="2023-11-08T15:42:20.538" v="30" actId="2696"/>
        <pc:sldMkLst>
          <pc:docMk/>
          <pc:sldMk cId="450826556" sldId="285"/>
        </pc:sldMkLst>
      </pc:sldChg>
      <pc:sldChg chg="del ord">
        <pc:chgData name="Cornelis Hameete" userId="90585a933903525e" providerId="LiveId" clId="{F50E271F-EAF7-4FFB-AA92-18E4E4AA83DC}" dt="2023-11-08T14:00:34.521" v="29" actId="2696"/>
        <pc:sldMkLst>
          <pc:docMk/>
          <pc:sldMk cId="2612180881" sldId="288"/>
        </pc:sldMkLst>
      </pc:sldChg>
      <pc:sldChg chg="del">
        <pc:chgData name="Cornelis Hameete" userId="90585a933903525e" providerId="LiveId" clId="{F50E271F-EAF7-4FFB-AA92-18E4E4AA83DC}" dt="2023-11-10T15:13:59.840" v="31" actId="2696"/>
        <pc:sldMkLst>
          <pc:docMk/>
          <pc:sldMk cId="1126972596" sldId="301"/>
        </pc:sldMkLst>
      </pc:sldChg>
      <pc:sldChg chg="del ord">
        <pc:chgData name="Cornelis Hameete" userId="90585a933903525e" providerId="LiveId" clId="{F50E271F-EAF7-4FFB-AA92-18E4E4AA83DC}" dt="2023-11-08T15:42:20.538" v="30" actId="2696"/>
        <pc:sldMkLst>
          <pc:docMk/>
          <pc:sldMk cId="368828960" sldId="357"/>
        </pc:sldMkLst>
      </pc:sldChg>
      <pc:sldChg chg="del ord">
        <pc:chgData name="Cornelis Hameete" userId="90585a933903525e" providerId="LiveId" clId="{F50E271F-EAF7-4FFB-AA92-18E4E4AA83DC}" dt="2023-11-08T15:42:20.538" v="30" actId="2696"/>
        <pc:sldMkLst>
          <pc:docMk/>
          <pc:sldMk cId="3142449068" sldId="359"/>
        </pc:sldMkLst>
      </pc:sldChg>
      <pc:sldChg chg="del">
        <pc:chgData name="Cornelis Hameete" userId="90585a933903525e" providerId="LiveId" clId="{F50E271F-EAF7-4FFB-AA92-18E4E4AA83DC}" dt="2023-11-08T15:42:20.538" v="30" actId="2696"/>
        <pc:sldMkLst>
          <pc:docMk/>
          <pc:sldMk cId="1806781762" sldId="652"/>
        </pc:sldMkLst>
      </pc:sldChg>
      <pc:sldChg chg="del">
        <pc:chgData name="Cornelis Hameete" userId="90585a933903525e" providerId="LiveId" clId="{F50E271F-EAF7-4FFB-AA92-18E4E4AA83DC}" dt="2023-11-08T15:42:20.538" v="30" actId="2696"/>
        <pc:sldMkLst>
          <pc:docMk/>
          <pc:sldMk cId="3699956063" sldId="678"/>
        </pc:sldMkLst>
      </pc:sldChg>
      <pc:sldChg chg="del">
        <pc:chgData name="Cornelis Hameete" userId="90585a933903525e" providerId="LiveId" clId="{F50E271F-EAF7-4FFB-AA92-18E4E4AA83DC}" dt="2023-11-08T15:42:20.538" v="30" actId="2696"/>
        <pc:sldMkLst>
          <pc:docMk/>
          <pc:sldMk cId="3370231687" sldId="679"/>
        </pc:sldMkLst>
      </pc:sldChg>
      <pc:sldChg chg="del">
        <pc:chgData name="Cornelis Hameete" userId="90585a933903525e" providerId="LiveId" clId="{F50E271F-EAF7-4FFB-AA92-18E4E4AA83DC}" dt="2023-11-08T15:42:20.538" v="30" actId="2696"/>
        <pc:sldMkLst>
          <pc:docMk/>
          <pc:sldMk cId="2917911098" sldId="681"/>
        </pc:sldMkLst>
      </pc:sldChg>
      <pc:sldChg chg="del">
        <pc:chgData name="Cornelis Hameete" userId="90585a933903525e" providerId="LiveId" clId="{F50E271F-EAF7-4FFB-AA92-18E4E4AA83DC}" dt="2023-11-08T15:42:20.538" v="30" actId="2696"/>
        <pc:sldMkLst>
          <pc:docMk/>
          <pc:sldMk cId="975025092" sldId="6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58BCC-C29B-48C7-972E-B81CB1E98204}" type="datetimeFigureOut">
              <a:rPr lang="en-US" smtClean="0"/>
              <a:t>11/10/2023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8A0A8C-F22D-40F9-9B8D-199459276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899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biologielessen.nl/index.php/b/1012-biologische-eenheden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0A8C-F22D-40F9-9B8D-199459276F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8076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Afbeelding</a:t>
            </a:r>
            <a:r>
              <a:rPr lang="en-US" dirty="0"/>
              <a:t>: </a:t>
            </a:r>
            <a:r>
              <a:rPr lang="en-US" dirty="0">
                <a:hlinkClick r:id="rId3"/>
              </a:rPr>
              <a:t>https://biologielessen.nl/index.php/b/1012-biologische-eenheden</a:t>
            </a:r>
            <a:br>
              <a:rPr lang="en-US" dirty="0"/>
            </a:br>
            <a:r>
              <a:rPr lang="en-US" dirty="0" err="1"/>
              <a:t>Bioom</a:t>
            </a:r>
            <a:r>
              <a:rPr lang="en-US" dirty="0"/>
              <a:t>: https://nl.wikipedia.org/wiki/Bioom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8A0A8C-F22D-40F9-9B8D-199459276F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86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89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32306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348834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1048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687525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0239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22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61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1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9529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8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821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80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517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55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79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11/10/2023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00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or.Hameete@uoc.cw" TargetMode="External"/><Relationship Id="rId2" Type="http://schemas.openxmlformats.org/officeDocument/2006/relationships/hyperlink" Target="mailto:corhameete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2B126-6C27-4822-9D6C-BF83A69AC0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Cor Hameete</a:t>
            </a:r>
            <a:br>
              <a:rPr lang="en-US" dirty="0"/>
            </a:br>
            <a:r>
              <a:rPr lang="en-US" dirty="0">
                <a:hlinkClick r:id="rId2"/>
              </a:rPr>
              <a:t>corhameete@gmail.com</a:t>
            </a:r>
            <a:br>
              <a:rPr lang="en-US" dirty="0"/>
            </a:br>
            <a:r>
              <a:rPr lang="en-US" dirty="0" err="1">
                <a:hlinkClick r:id="rId3"/>
              </a:rPr>
              <a:t>cor.hameete@uoc.cw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app: 5249636</a:t>
            </a:r>
            <a:br>
              <a:rPr lang="en-US" dirty="0"/>
            </a:br>
            <a:r>
              <a:rPr lang="en-US" dirty="0"/>
              <a:t>www.dushibiologie.com </a:t>
            </a:r>
          </a:p>
        </p:txBody>
      </p:sp>
      <p:pic>
        <p:nvPicPr>
          <p:cNvPr id="1028" name="Picture 4" descr="Related image">
            <a:extLst>
              <a:ext uri="{FF2B5EF4-FFF2-40B4-BE49-F238E27FC236}">
                <a16:creationId xmlns:a16="http://schemas.microsoft.com/office/drawing/2014/main" id="{ABEB2DF4-7D6A-4DAE-9575-4E34759B5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1" y="5548184"/>
            <a:ext cx="288757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ubtitle 4">
            <a:extLst>
              <a:ext uri="{FF2B5EF4-FFF2-40B4-BE49-F238E27FC236}">
                <a16:creationId xmlns:a16="http://schemas.microsoft.com/office/drawing/2014/main" id="{00F4D66B-A239-703A-1569-884C0AD565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724924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17DA-C64E-45EF-AF8C-B97DB334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Opbouw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FCFE-60D3-4653-8FF5-C9AA70B10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Cursus </a:t>
            </a:r>
            <a:r>
              <a:rPr lang="en-US" sz="2400" dirty="0" err="1"/>
              <a:t>bestaat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2 </a:t>
            </a:r>
            <a:r>
              <a:rPr lang="en-US" sz="2400" dirty="0" err="1"/>
              <a:t>onderdelen</a:t>
            </a:r>
            <a:r>
              <a:rPr lang="en-US" sz="2400" dirty="0"/>
              <a:t>, </a:t>
            </a:r>
            <a:r>
              <a:rPr lang="en-US" sz="2400" dirty="0" err="1"/>
              <a:t>biologie</a:t>
            </a:r>
            <a:r>
              <a:rPr lang="en-US" sz="2400" dirty="0"/>
              <a:t> colleges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NaSk</a:t>
            </a:r>
            <a:r>
              <a:rPr lang="en-US" sz="2400" dirty="0"/>
              <a:t> colleges.</a:t>
            </a:r>
          </a:p>
          <a:p>
            <a:r>
              <a:rPr lang="en-US" sz="2400" dirty="0"/>
              <a:t>8 colleges </a:t>
            </a:r>
          </a:p>
          <a:p>
            <a:r>
              <a:rPr lang="en-US" sz="2400" dirty="0"/>
              <a:t>Cursus </a:t>
            </a:r>
            <a:r>
              <a:rPr lang="en-US" sz="2400" dirty="0" err="1"/>
              <a:t>wordt</a:t>
            </a:r>
            <a:r>
              <a:rPr lang="en-US" sz="2400" dirty="0"/>
              <a:t> </a:t>
            </a:r>
            <a:r>
              <a:rPr lang="en-US" sz="2400" dirty="0" err="1"/>
              <a:t>afgesloten</a:t>
            </a:r>
            <a:r>
              <a:rPr lang="en-US" sz="2400" dirty="0"/>
              <a:t> met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toets</a:t>
            </a:r>
            <a:r>
              <a:rPr lang="en-US" sz="2400" dirty="0"/>
              <a:t>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biologie</a:t>
            </a:r>
            <a:r>
              <a:rPr lang="en-US" sz="2400" dirty="0"/>
              <a:t>.</a:t>
            </a:r>
          </a:p>
          <a:p>
            <a:r>
              <a:rPr lang="en-US" sz="2400" dirty="0"/>
              <a:t>www.dushibiologie.com</a:t>
            </a:r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330521D-6105-4CEB-A347-366C6A48D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1" y="5548184"/>
            <a:ext cx="288757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3563582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42869-1F6B-4649-9E9C-0B8F6025F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Leerlijnen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Educatiegebied</a:t>
            </a:r>
            <a:r>
              <a:rPr lang="en-US" dirty="0"/>
              <a:t> </a:t>
            </a:r>
            <a:r>
              <a:rPr lang="en-US" dirty="0" err="1"/>
              <a:t>Mens</a:t>
            </a:r>
            <a:r>
              <a:rPr lang="en-US" dirty="0"/>
              <a:t>, </a:t>
            </a:r>
            <a:r>
              <a:rPr lang="en-US" dirty="0" err="1"/>
              <a:t>Natuur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Techniek</a:t>
            </a:r>
            <a:endParaRPr lang="en-US" dirty="0"/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3BE66E70-9F31-40CB-8F49-E4DEC1C05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1882" y="5857875"/>
            <a:ext cx="2018268" cy="719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86EFD7-23E4-4624-9A61-FC53AC96231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8637" t="16458" r="9829" b="15833"/>
          <a:stretch/>
        </p:blipFill>
        <p:spPr>
          <a:xfrm>
            <a:off x="271850" y="1910530"/>
            <a:ext cx="9483632" cy="4922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41AE-49A6-42FE-B5C3-7FC7AC94E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Doel van </a:t>
            </a:r>
            <a:r>
              <a:rPr lang="en-US" sz="2800" dirty="0" err="1"/>
              <a:t>deze</a:t>
            </a:r>
            <a:r>
              <a:rPr lang="en-US" sz="2800" dirty="0"/>
              <a:t> module: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DAEEFA-BF13-41E5-B453-206DD1929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3889"/>
            <a:ext cx="8596668" cy="4347473"/>
          </a:xfrm>
        </p:spPr>
        <p:txBody>
          <a:bodyPr>
            <a:normAutofit/>
          </a:bodyPr>
          <a:lstStyle/>
          <a:p>
            <a:r>
              <a:rPr lang="en-US" sz="2400" dirty="0"/>
              <a:t>(basis)</a:t>
            </a:r>
            <a:r>
              <a:rPr lang="en-US" sz="2400" dirty="0" err="1"/>
              <a:t>kennis</a:t>
            </a:r>
            <a:r>
              <a:rPr lang="en-US" sz="2400" dirty="0"/>
              <a:t> van de </a:t>
            </a:r>
            <a:r>
              <a:rPr lang="en-US" sz="2400" dirty="0" err="1"/>
              <a:t>biologie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Inzicht</a:t>
            </a:r>
            <a:r>
              <a:rPr lang="en-US" sz="2400" dirty="0"/>
              <a:t> in lessen MNT in het FO</a:t>
            </a:r>
          </a:p>
          <a:p>
            <a:endParaRPr lang="en-US" sz="2400" dirty="0"/>
          </a:p>
          <a:p>
            <a:r>
              <a:rPr lang="en-US" sz="2400" dirty="0" err="1"/>
              <a:t>Creatief</a:t>
            </a:r>
            <a:r>
              <a:rPr lang="en-US" sz="2400" dirty="0"/>
              <a:t> OOL (</a:t>
            </a:r>
            <a:r>
              <a:rPr lang="en-US" sz="2400" dirty="0" err="1"/>
              <a:t>onderzoekend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ontwerpend</a:t>
            </a:r>
            <a:r>
              <a:rPr lang="en-US" sz="2400" dirty="0"/>
              <a:t> </a:t>
            </a:r>
            <a:r>
              <a:rPr lang="en-US" sz="2400" dirty="0" err="1"/>
              <a:t>leren</a:t>
            </a:r>
            <a:r>
              <a:rPr lang="en-US" sz="2400" dirty="0"/>
              <a:t>) </a:t>
            </a:r>
            <a:r>
              <a:rPr lang="en-US" sz="2400" dirty="0" err="1"/>
              <a:t>kunnen</a:t>
            </a:r>
            <a:r>
              <a:rPr lang="en-US" sz="2400" dirty="0"/>
              <a:t> </a:t>
            </a:r>
            <a:r>
              <a:rPr lang="en-US" sz="2400" dirty="0" err="1"/>
              <a:t>gebruiken</a:t>
            </a:r>
            <a:endParaRPr lang="en-US" sz="2400" dirty="0"/>
          </a:p>
          <a:p>
            <a:endParaRPr lang="en-US" sz="2400" dirty="0"/>
          </a:p>
          <a:p>
            <a:r>
              <a:rPr lang="en-US" sz="2400" dirty="0" err="1"/>
              <a:t>Voorbereiding</a:t>
            </a:r>
            <a:r>
              <a:rPr lang="en-US" sz="2400" dirty="0"/>
              <a:t> op module 1.3 (</a:t>
            </a:r>
            <a:r>
              <a:rPr lang="en-US" sz="2400" dirty="0" err="1"/>
              <a:t>lokale</a:t>
            </a:r>
            <a:r>
              <a:rPr lang="en-US" sz="2400" dirty="0"/>
              <a:t> </a:t>
            </a:r>
            <a:r>
              <a:rPr lang="en-US" sz="2400" dirty="0" err="1"/>
              <a:t>natuur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lokale</a:t>
            </a:r>
            <a:r>
              <a:rPr lang="en-US" sz="2400" dirty="0"/>
              <a:t> </a:t>
            </a:r>
            <a:r>
              <a:rPr lang="en-US" sz="2400" dirty="0" err="1"/>
              <a:t>mogelijkheden</a:t>
            </a:r>
            <a:r>
              <a:rPr lang="en-US" sz="2400" dirty="0"/>
              <a:t> in het MNT-</a:t>
            </a:r>
            <a:r>
              <a:rPr lang="en-US" sz="2400" dirty="0" err="1"/>
              <a:t>onderwijs</a:t>
            </a:r>
            <a:r>
              <a:rPr lang="en-US" sz="2400" dirty="0"/>
              <a:t>)</a:t>
            </a:r>
          </a:p>
          <a:p>
            <a:endParaRPr lang="en-US" dirty="0"/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7C4AAD9A-6B8B-4508-905B-47A64290D0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1" y="5548184"/>
            <a:ext cx="288757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9454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17DA-C64E-45EF-AF8C-B97DB334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Termen: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FCFE-60D3-4653-8FF5-C9AA70B10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0" y="1493466"/>
            <a:ext cx="10388473" cy="508341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70000"/>
              </a:lnSpc>
            </a:pPr>
            <a:r>
              <a:rPr lang="en-US" sz="5800" dirty="0"/>
              <a:t>Wat is </a:t>
            </a:r>
            <a:r>
              <a:rPr lang="en-US" sz="5800" dirty="0" err="1"/>
              <a:t>een</a:t>
            </a:r>
            <a:r>
              <a:rPr lang="en-US" sz="5800" dirty="0"/>
              <a:t> </a:t>
            </a:r>
            <a:r>
              <a:rPr lang="en-US" sz="5800" dirty="0" err="1"/>
              <a:t>organisme</a:t>
            </a:r>
            <a:endParaRPr lang="en-US" sz="5800" dirty="0"/>
          </a:p>
          <a:p>
            <a:pPr>
              <a:lnSpc>
                <a:spcPct val="170000"/>
              </a:lnSpc>
            </a:pPr>
            <a:r>
              <a:rPr lang="en-US" sz="5800" dirty="0" err="1"/>
              <a:t>Dood</a:t>
            </a:r>
            <a:r>
              <a:rPr lang="en-US" sz="5800" dirty="0"/>
              <a:t>, </a:t>
            </a:r>
            <a:r>
              <a:rPr lang="en-US" sz="5800" dirty="0" err="1"/>
              <a:t>levend</a:t>
            </a:r>
            <a:r>
              <a:rPr lang="en-US" sz="5800" dirty="0"/>
              <a:t>, </a:t>
            </a:r>
            <a:r>
              <a:rPr lang="en-US" sz="5800" dirty="0" err="1"/>
              <a:t>levenloos</a:t>
            </a:r>
            <a:endParaRPr lang="en-US" sz="5800" dirty="0"/>
          </a:p>
          <a:p>
            <a:pPr>
              <a:lnSpc>
                <a:spcPct val="170000"/>
              </a:lnSpc>
            </a:pPr>
            <a:r>
              <a:rPr lang="en-US" sz="5800" dirty="0" err="1"/>
              <a:t>Levensverschijnselen</a:t>
            </a:r>
            <a:endParaRPr lang="en-US" sz="5800" dirty="0"/>
          </a:p>
          <a:p>
            <a:pPr>
              <a:lnSpc>
                <a:spcPct val="170000"/>
              </a:lnSpc>
            </a:pPr>
            <a:r>
              <a:rPr lang="en-US" sz="5800" dirty="0" err="1"/>
              <a:t>Biotisch</a:t>
            </a:r>
            <a:r>
              <a:rPr lang="en-US" sz="5800" dirty="0"/>
              <a:t> &amp; </a:t>
            </a:r>
            <a:r>
              <a:rPr lang="en-US" sz="5800" dirty="0" err="1"/>
              <a:t>abiotisch</a:t>
            </a:r>
            <a:endParaRPr lang="en-US" sz="5800" dirty="0"/>
          </a:p>
          <a:p>
            <a:pPr>
              <a:lnSpc>
                <a:spcPct val="170000"/>
              </a:lnSpc>
            </a:pPr>
            <a:r>
              <a:rPr lang="en-US" sz="5800" dirty="0"/>
              <a:t>De 4 </a:t>
            </a:r>
            <a:r>
              <a:rPr lang="en-US" sz="5800" dirty="0" err="1"/>
              <a:t>rijken</a:t>
            </a:r>
            <a:r>
              <a:rPr lang="en-US" sz="5800" dirty="0"/>
              <a:t> </a:t>
            </a:r>
          </a:p>
          <a:p>
            <a:pPr>
              <a:lnSpc>
                <a:spcPct val="170000"/>
              </a:lnSpc>
            </a:pPr>
            <a:r>
              <a:rPr lang="en-US" sz="5800" dirty="0" err="1"/>
              <a:t>Groei</a:t>
            </a:r>
            <a:r>
              <a:rPr lang="en-US" sz="5800" dirty="0"/>
              <a:t> &amp; </a:t>
            </a:r>
            <a:r>
              <a:rPr lang="en-US" sz="5800" dirty="0" err="1"/>
              <a:t>ontwikkeling</a:t>
            </a:r>
            <a:endParaRPr lang="en-US" sz="5800" dirty="0"/>
          </a:p>
          <a:p>
            <a:pPr>
              <a:lnSpc>
                <a:spcPct val="170000"/>
              </a:lnSpc>
            </a:pPr>
            <a:r>
              <a:rPr lang="en-US" sz="5800" dirty="0" err="1"/>
              <a:t>Levensloop</a:t>
            </a:r>
            <a:r>
              <a:rPr lang="en-US" sz="5800" dirty="0"/>
              <a:t> &amp; </a:t>
            </a:r>
            <a:r>
              <a:rPr lang="en-US" sz="5800" dirty="0" err="1"/>
              <a:t>levenscyclus</a:t>
            </a:r>
            <a:endParaRPr lang="en-US" sz="5800" dirty="0"/>
          </a:p>
          <a:p>
            <a:endParaRPr lang="en-US" dirty="0"/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330521D-6105-4CEB-A347-366C6A48D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1" y="5548184"/>
            <a:ext cx="288757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8323886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17DA-C64E-45EF-AF8C-B97DB3340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FCFE-60D3-4653-8FF5-C9AA70B10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330521D-6105-4CEB-A347-366C6A48D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1" y="5548184"/>
            <a:ext cx="288757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7A39678F-AB14-CAB6-266E-0BA3B6CAA65D}"/>
              </a:ext>
            </a:extLst>
          </p:cNvPr>
          <p:cNvGrpSpPr/>
          <p:nvPr/>
        </p:nvGrpSpPr>
        <p:grpSpPr>
          <a:xfrm>
            <a:off x="1763563" y="0"/>
            <a:ext cx="7053263" cy="6858000"/>
            <a:chOff x="1763563" y="0"/>
            <a:chExt cx="7053263" cy="6858000"/>
          </a:xfrm>
        </p:grpSpPr>
        <p:pic>
          <p:nvPicPr>
            <p:cNvPr id="1026" name="Picture 2" descr="Image result for organisatieniveaus biologie">
              <a:extLst>
                <a:ext uri="{FF2B5EF4-FFF2-40B4-BE49-F238E27FC236}">
                  <a16:creationId xmlns:a16="http://schemas.microsoft.com/office/drawing/2014/main" id="{A14513FD-094A-4ECB-AE82-A6F668178A2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63563" y="0"/>
              <a:ext cx="7053263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Isosceles Triangle 5">
              <a:extLst>
                <a:ext uri="{FF2B5EF4-FFF2-40B4-BE49-F238E27FC236}">
                  <a16:creationId xmlns:a16="http://schemas.microsoft.com/office/drawing/2014/main" id="{C28B4098-A72E-1D59-7EF7-B39110849B7C}"/>
                </a:ext>
              </a:extLst>
            </p:cNvPr>
            <p:cNvSpPr/>
            <p:nvPr/>
          </p:nvSpPr>
          <p:spPr>
            <a:xfrm>
              <a:off x="4721902" y="5036695"/>
              <a:ext cx="1514006" cy="719528"/>
            </a:xfrm>
            <a:prstGeom prst="triangle">
              <a:avLst>
                <a:gd name="adj" fmla="val 597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</p:spTree>
    <p:extLst>
      <p:ext uri="{BB962C8B-B14F-4D97-AF65-F5344CB8AC3E}">
        <p14:creationId xmlns:p14="http://schemas.microsoft.com/office/powerpoint/2010/main" val="3520058442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617DA-C64E-45EF-AF8C-B97DB334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23" y="167813"/>
            <a:ext cx="8596668" cy="1320800"/>
          </a:xfrm>
        </p:spPr>
        <p:txBody>
          <a:bodyPr/>
          <a:lstStyle/>
          <a:p>
            <a:r>
              <a:rPr lang="en-US" dirty="0" err="1"/>
              <a:t>Proefjes</a:t>
            </a:r>
            <a:r>
              <a:rPr lang="en-US" dirty="0"/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3BFCFE-60D3-4653-8FF5-C9AA70B10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47" y="854845"/>
            <a:ext cx="8596668" cy="3880773"/>
          </a:xfrm>
        </p:spPr>
        <p:txBody>
          <a:bodyPr/>
          <a:lstStyle/>
          <a:p>
            <a:r>
              <a:rPr lang="en-US" dirty="0" err="1"/>
              <a:t>Waarneming</a:t>
            </a:r>
            <a:r>
              <a:rPr lang="en-US" dirty="0"/>
              <a:t> – </a:t>
            </a:r>
          </a:p>
          <a:p>
            <a:pPr marL="0" indent="0">
              <a:buNone/>
            </a:pPr>
            <a:r>
              <a:rPr lang="en-US" dirty="0"/>
              <a:t>            experiment – 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err="1"/>
              <a:t>resultaat</a:t>
            </a:r>
            <a:r>
              <a:rPr lang="en-US" dirty="0"/>
              <a:t> – 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dirty="0" err="1"/>
              <a:t>conclusie</a:t>
            </a:r>
            <a:endParaRPr lang="en-US" dirty="0"/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330521D-6105-4CEB-A347-366C6A48D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1" y="5548184"/>
            <a:ext cx="288757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86269BB-0AA5-9509-EBDC-474DEC7892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523" y="3134972"/>
            <a:ext cx="6200307" cy="361071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9CFFD4E-BFC6-238A-0618-F158E9643A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2277" y="167813"/>
            <a:ext cx="6934200" cy="363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9286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A4BC2AE-F7FB-4ED7-9CC2-FFDDEE39F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Tot </a:t>
            </a:r>
            <a:r>
              <a:rPr lang="en-US" dirty="0" err="1"/>
              <a:t>volgende</a:t>
            </a:r>
            <a:r>
              <a:rPr lang="en-US" dirty="0"/>
              <a:t> week!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73713A-9FB5-4249-BE85-3B6083BCCD6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4" descr="Related image">
            <a:extLst>
              <a:ext uri="{FF2B5EF4-FFF2-40B4-BE49-F238E27FC236}">
                <a16:creationId xmlns:a16="http://schemas.microsoft.com/office/drawing/2014/main" id="{D330521D-6105-4CEB-A347-366C6A48D8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571" y="5548184"/>
            <a:ext cx="2887579" cy="102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705547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3479</TotalTime>
  <Words>179</Words>
  <Application>Microsoft Office PowerPoint</Application>
  <PresentationFormat>Widescreen</PresentationFormat>
  <Paragraphs>32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Cor Hameete corhameete@gmail.com cor.hameete@uoc.cw  app: 5249636 www.dushibiologie.com </vt:lpstr>
      <vt:lpstr>Opbouw</vt:lpstr>
      <vt:lpstr>Leerlijnen voor het Educatiegebied Mens, Natuur en Techniek</vt:lpstr>
      <vt:lpstr>Doel van deze module: </vt:lpstr>
      <vt:lpstr>Termen:</vt:lpstr>
      <vt:lpstr>PowerPoint Presentation</vt:lpstr>
      <vt:lpstr>Proefjes!</vt:lpstr>
      <vt:lpstr>Tot volgende week!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Mens, natuur en techniek Module</dc:title>
  <dc:creator>MIL41</dc:creator>
  <cp:lastModifiedBy>Cornelis Hameete</cp:lastModifiedBy>
  <cp:revision>137</cp:revision>
  <dcterms:created xsi:type="dcterms:W3CDTF">2019-10-01T15:16:09Z</dcterms:created>
  <dcterms:modified xsi:type="dcterms:W3CDTF">2023-11-10T15:14:02Z</dcterms:modified>
</cp:coreProperties>
</file>