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notesMasterIdLst>
    <p:notesMasterId r:id="rId14"/>
  </p:notesMasterIdLst>
  <p:sldIdLst>
    <p:sldId id="256" r:id="rId2"/>
    <p:sldId id="259" r:id="rId3"/>
    <p:sldId id="691" r:id="rId4"/>
    <p:sldId id="262" r:id="rId5"/>
    <p:sldId id="692" r:id="rId6"/>
    <p:sldId id="693" r:id="rId7"/>
    <p:sldId id="694" r:id="rId8"/>
    <p:sldId id="695" r:id="rId9"/>
    <p:sldId id="696" r:id="rId10"/>
    <p:sldId id="697" r:id="rId11"/>
    <p:sldId id="698" r:id="rId12"/>
    <p:sldId id="690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18641D-569C-43E9-AFA0-FDDAE44AE9EF}" v="54" dt="2023-12-06T14:46:33.4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94660"/>
  </p:normalViewPr>
  <p:slideViewPr>
    <p:cSldViewPr snapToGrid="0">
      <p:cViewPr varScale="1">
        <p:scale>
          <a:sx n="64" d="100"/>
          <a:sy n="64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rnelis Hameete" userId="90585a933903525e" providerId="LiveId" clId="{12473B21-ADFF-4C05-9881-C01605CD6536}"/>
    <pc:docChg chg="modSld">
      <pc:chgData name="Cornelis Hameete" userId="90585a933903525e" providerId="LiveId" clId="{12473B21-ADFF-4C05-9881-C01605CD6536}" dt="2023-12-01T17:22:12.311" v="0" actId="1076"/>
      <pc:docMkLst>
        <pc:docMk/>
      </pc:docMkLst>
      <pc:sldChg chg="modSp">
        <pc:chgData name="Cornelis Hameete" userId="90585a933903525e" providerId="LiveId" clId="{12473B21-ADFF-4C05-9881-C01605CD6536}" dt="2023-12-01T17:22:12.311" v="0" actId="1076"/>
        <pc:sldMkLst>
          <pc:docMk/>
          <pc:sldMk cId="3520058442" sldId="262"/>
        </pc:sldMkLst>
        <pc:spChg chg="mod">
          <ac:chgData name="Cornelis Hameete" userId="90585a933903525e" providerId="LiveId" clId="{12473B21-ADFF-4C05-9881-C01605CD6536}" dt="2023-12-01T17:22:12.311" v="0" actId="1076"/>
          <ac:spMkLst>
            <pc:docMk/>
            <pc:sldMk cId="3520058442" sldId="262"/>
            <ac:spMk id="6" creationId="{C28B4098-A72E-1D59-7EF7-B39110849B7C}"/>
          </ac:spMkLst>
        </pc:spChg>
        <pc:grpChg chg="mod">
          <ac:chgData name="Cornelis Hameete" userId="90585a933903525e" providerId="LiveId" clId="{12473B21-ADFF-4C05-9881-C01605CD6536}" dt="2023-12-01T17:22:12.311" v="0" actId="1076"/>
          <ac:grpSpMkLst>
            <pc:docMk/>
            <pc:sldMk cId="3520058442" sldId="262"/>
            <ac:grpSpMk id="7" creationId="{7A39678F-AB14-CAB6-266E-0BA3B6CAA65D}"/>
          </ac:grpSpMkLst>
        </pc:grpChg>
        <pc:picChg chg="mod">
          <ac:chgData name="Cornelis Hameete" userId="90585a933903525e" providerId="LiveId" clId="{12473B21-ADFF-4C05-9881-C01605CD6536}" dt="2023-12-01T17:22:12.311" v="0" actId="1076"/>
          <ac:picMkLst>
            <pc:docMk/>
            <pc:sldMk cId="3520058442" sldId="262"/>
            <ac:picMk id="1026" creationId="{A14513FD-094A-4ECB-AE82-A6F668178A2C}"/>
          </ac:picMkLst>
        </pc:picChg>
      </pc:sldChg>
    </pc:docChg>
  </pc:docChgLst>
  <pc:docChgLst>
    <pc:chgData name="Cornelis Hameete" userId="90585a933903525e" providerId="LiveId" clId="{109403E0-7C2D-48C2-8A78-878AAC5F34DC}"/>
    <pc:docChg chg="addSld delSld modSld">
      <pc:chgData name="Cornelis Hameete" userId="90585a933903525e" providerId="LiveId" clId="{109403E0-7C2D-48C2-8A78-878AAC5F34DC}" dt="2022-11-14T00:25:24.743" v="26" actId="2696"/>
      <pc:docMkLst>
        <pc:docMk/>
      </pc:docMkLst>
      <pc:sldChg chg="modSp mod">
        <pc:chgData name="Cornelis Hameete" userId="90585a933903525e" providerId="LiveId" clId="{109403E0-7C2D-48C2-8A78-878AAC5F34DC}" dt="2022-11-10T16:56:08.413" v="15" actId="255"/>
        <pc:sldMkLst>
          <pc:docMk/>
          <pc:sldMk cId="2353563582" sldId="257"/>
        </pc:sldMkLst>
        <pc:spChg chg="mod">
          <ac:chgData name="Cornelis Hameete" userId="90585a933903525e" providerId="LiveId" clId="{109403E0-7C2D-48C2-8A78-878AAC5F34DC}" dt="2022-11-10T16:56:08.413" v="15" actId="255"/>
          <ac:spMkLst>
            <pc:docMk/>
            <pc:sldMk cId="2353563582" sldId="257"/>
            <ac:spMk id="3" creationId="{4E3BFCFE-60D3-4653-8FF5-C9AA70B10A6A}"/>
          </ac:spMkLst>
        </pc:spChg>
      </pc:sldChg>
      <pc:sldChg chg="addSp modSp mod">
        <pc:chgData name="Cornelis Hameete" userId="90585a933903525e" providerId="LiveId" clId="{109403E0-7C2D-48C2-8A78-878AAC5F34DC}" dt="2022-11-09T00:49:58.047" v="12" actId="164"/>
        <pc:sldMkLst>
          <pc:docMk/>
          <pc:sldMk cId="3520058442" sldId="262"/>
        </pc:sldMkLst>
        <pc:spChg chg="add mod">
          <ac:chgData name="Cornelis Hameete" userId="90585a933903525e" providerId="LiveId" clId="{109403E0-7C2D-48C2-8A78-878AAC5F34DC}" dt="2022-11-09T00:49:58.047" v="12" actId="164"/>
          <ac:spMkLst>
            <pc:docMk/>
            <pc:sldMk cId="3520058442" sldId="262"/>
            <ac:spMk id="6" creationId="{C28B4098-A72E-1D59-7EF7-B39110849B7C}"/>
          </ac:spMkLst>
        </pc:spChg>
        <pc:grpChg chg="add mod">
          <ac:chgData name="Cornelis Hameete" userId="90585a933903525e" providerId="LiveId" clId="{109403E0-7C2D-48C2-8A78-878AAC5F34DC}" dt="2022-11-09T00:49:58.047" v="12" actId="164"/>
          <ac:grpSpMkLst>
            <pc:docMk/>
            <pc:sldMk cId="3520058442" sldId="262"/>
            <ac:grpSpMk id="7" creationId="{7A39678F-AB14-CAB6-266E-0BA3B6CAA65D}"/>
          </ac:grpSpMkLst>
        </pc:grpChg>
        <pc:picChg chg="mod">
          <ac:chgData name="Cornelis Hameete" userId="90585a933903525e" providerId="LiveId" clId="{109403E0-7C2D-48C2-8A78-878AAC5F34DC}" dt="2022-11-09T00:49:58.047" v="12" actId="164"/>
          <ac:picMkLst>
            <pc:docMk/>
            <pc:sldMk cId="3520058442" sldId="262"/>
            <ac:picMk id="1026" creationId="{A14513FD-094A-4ECB-AE82-A6F668178A2C}"/>
          </ac:picMkLst>
        </pc:picChg>
      </pc:sldChg>
      <pc:sldChg chg="del">
        <pc:chgData name="Cornelis Hameete" userId="90585a933903525e" providerId="LiveId" clId="{109403E0-7C2D-48C2-8A78-878AAC5F34DC}" dt="2022-11-14T00:25:24.743" v="26" actId="2696"/>
        <pc:sldMkLst>
          <pc:docMk/>
          <pc:sldMk cId="2229099371" sldId="276"/>
        </pc:sldMkLst>
      </pc:sldChg>
      <pc:sldChg chg="del">
        <pc:chgData name="Cornelis Hameete" userId="90585a933903525e" providerId="LiveId" clId="{109403E0-7C2D-48C2-8A78-878AAC5F34DC}" dt="2022-11-14T00:25:24.743" v="26" actId="2696"/>
        <pc:sldMkLst>
          <pc:docMk/>
          <pc:sldMk cId="99757518" sldId="278"/>
        </pc:sldMkLst>
      </pc:sldChg>
      <pc:sldChg chg="del">
        <pc:chgData name="Cornelis Hameete" userId="90585a933903525e" providerId="LiveId" clId="{109403E0-7C2D-48C2-8A78-878AAC5F34DC}" dt="2022-11-14T00:25:24.743" v="26" actId="2696"/>
        <pc:sldMkLst>
          <pc:docMk/>
          <pc:sldMk cId="293160667" sldId="279"/>
        </pc:sldMkLst>
      </pc:sldChg>
      <pc:sldChg chg="modSp del">
        <pc:chgData name="Cornelis Hameete" userId="90585a933903525e" providerId="LiveId" clId="{109403E0-7C2D-48C2-8A78-878AAC5F34DC}" dt="2022-11-14T00:25:24.743" v="26" actId="2696"/>
        <pc:sldMkLst>
          <pc:docMk/>
          <pc:sldMk cId="4038856398" sldId="283"/>
        </pc:sldMkLst>
        <pc:picChg chg="mod">
          <ac:chgData name="Cornelis Hameete" userId="90585a933903525e" providerId="LiveId" clId="{109403E0-7C2D-48C2-8A78-878AAC5F34DC}" dt="2022-11-09T00:50:43.524" v="13" actId="14100"/>
          <ac:picMkLst>
            <pc:docMk/>
            <pc:sldMk cId="4038856398" sldId="283"/>
            <ac:picMk id="3074" creationId="{71C71CDA-D099-41D5-8451-F30E8B701D44}"/>
          </ac:picMkLst>
        </pc:picChg>
      </pc:sldChg>
      <pc:sldChg chg="del">
        <pc:chgData name="Cornelis Hameete" userId="90585a933903525e" providerId="LiveId" clId="{109403E0-7C2D-48C2-8A78-878AAC5F34DC}" dt="2022-11-14T00:25:24.743" v="26" actId="2696"/>
        <pc:sldMkLst>
          <pc:docMk/>
          <pc:sldMk cId="3296968781" sldId="284"/>
        </pc:sldMkLst>
      </pc:sldChg>
      <pc:sldChg chg="del">
        <pc:chgData name="Cornelis Hameete" userId="90585a933903525e" providerId="LiveId" clId="{109403E0-7C2D-48C2-8A78-878AAC5F34DC}" dt="2022-11-14T00:25:24.743" v="26" actId="2696"/>
        <pc:sldMkLst>
          <pc:docMk/>
          <pc:sldMk cId="2761015786" sldId="286"/>
        </pc:sldMkLst>
      </pc:sldChg>
      <pc:sldChg chg="modSp mod">
        <pc:chgData name="Cornelis Hameete" userId="90585a933903525e" providerId="LiveId" clId="{109403E0-7C2D-48C2-8A78-878AAC5F34DC}" dt="2022-11-10T16:58:55.576" v="25" actId="1076"/>
        <pc:sldMkLst>
          <pc:docMk/>
          <pc:sldMk cId="2612180881" sldId="288"/>
        </pc:sldMkLst>
        <pc:spChg chg="mod">
          <ac:chgData name="Cornelis Hameete" userId="90585a933903525e" providerId="LiveId" clId="{109403E0-7C2D-48C2-8A78-878AAC5F34DC}" dt="2022-11-10T16:58:55.576" v="25" actId="1076"/>
          <ac:spMkLst>
            <pc:docMk/>
            <pc:sldMk cId="2612180881" sldId="288"/>
            <ac:spMk id="5" creationId="{1A4BC2AE-F7FB-4ED7-9CC2-FFDDEE39FEFB}"/>
          </ac:spMkLst>
        </pc:spChg>
      </pc:sldChg>
      <pc:sldChg chg="add">
        <pc:chgData name="Cornelis Hameete" userId="90585a933903525e" providerId="LiveId" clId="{109403E0-7C2D-48C2-8A78-878AAC5F34DC}" dt="2022-11-10T16:58:44.101" v="16" actId="2890"/>
        <pc:sldMkLst>
          <pc:docMk/>
          <pc:sldMk cId="2781705547" sldId="690"/>
        </pc:sldMkLst>
      </pc:sldChg>
    </pc:docChg>
  </pc:docChgLst>
  <pc:docChgLst>
    <pc:chgData name="Cornelis Hameete" userId="90585a933903525e" providerId="LiveId" clId="{F50E271F-EAF7-4FFB-AA92-18E4E4AA83DC}"/>
    <pc:docChg chg="custSel delSld modSld sldOrd">
      <pc:chgData name="Cornelis Hameete" userId="90585a933903525e" providerId="LiveId" clId="{F50E271F-EAF7-4FFB-AA92-18E4E4AA83DC}" dt="2023-11-10T15:13:59.840" v="31" actId="2696"/>
      <pc:docMkLst>
        <pc:docMk/>
      </pc:docMkLst>
      <pc:sldChg chg="modSp mod">
        <pc:chgData name="Cornelis Hameete" userId="90585a933903525e" providerId="LiveId" clId="{F50E271F-EAF7-4FFB-AA92-18E4E4AA83DC}" dt="2023-11-08T01:37:11.742" v="24" actId="20577"/>
        <pc:sldMkLst>
          <pc:docMk/>
          <pc:sldMk cId="2877249248" sldId="256"/>
        </pc:sldMkLst>
        <pc:spChg chg="mod">
          <ac:chgData name="Cornelis Hameete" userId="90585a933903525e" providerId="LiveId" clId="{F50E271F-EAF7-4FFB-AA92-18E4E4AA83DC}" dt="2023-11-08T01:37:11.742" v="24" actId="20577"/>
          <ac:spMkLst>
            <pc:docMk/>
            <pc:sldMk cId="2877249248" sldId="256"/>
            <ac:spMk id="2" creationId="{1CE2B126-6C27-4822-9D6C-BF83A69AC011}"/>
          </ac:spMkLst>
        </pc:spChg>
      </pc:sldChg>
      <pc:sldChg chg="del">
        <pc:chgData name="Cornelis Hameete" userId="90585a933903525e" providerId="LiveId" clId="{F50E271F-EAF7-4FFB-AA92-18E4E4AA83DC}" dt="2023-11-08T15:42:20.538" v="30" actId="2696"/>
        <pc:sldMkLst>
          <pc:docMk/>
          <pc:sldMk cId="389818505" sldId="265"/>
        </pc:sldMkLst>
      </pc:sldChg>
      <pc:sldChg chg="del">
        <pc:chgData name="Cornelis Hameete" userId="90585a933903525e" providerId="LiveId" clId="{F50E271F-EAF7-4FFB-AA92-18E4E4AA83DC}" dt="2023-11-08T15:42:20.538" v="30" actId="2696"/>
        <pc:sldMkLst>
          <pc:docMk/>
          <pc:sldMk cId="450826556" sldId="285"/>
        </pc:sldMkLst>
      </pc:sldChg>
      <pc:sldChg chg="del ord">
        <pc:chgData name="Cornelis Hameete" userId="90585a933903525e" providerId="LiveId" clId="{F50E271F-EAF7-4FFB-AA92-18E4E4AA83DC}" dt="2023-11-08T14:00:34.521" v="29" actId="2696"/>
        <pc:sldMkLst>
          <pc:docMk/>
          <pc:sldMk cId="2612180881" sldId="288"/>
        </pc:sldMkLst>
      </pc:sldChg>
      <pc:sldChg chg="del">
        <pc:chgData name="Cornelis Hameete" userId="90585a933903525e" providerId="LiveId" clId="{F50E271F-EAF7-4FFB-AA92-18E4E4AA83DC}" dt="2023-11-10T15:13:59.840" v="31" actId="2696"/>
        <pc:sldMkLst>
          <pc:docMk/>
          <pc:sldMk cId="1126972596" sldId="301"/>
        </pc:sldMkLst>
      </pc:sldChg>
      <pc:sldChg chg="del ord">
        <pc:chgData name="Cornelis Hameete" userId="90585a933903525e" providerId="LiveId" clId="{F50E271F-EAF7-4FFB-AA92-18E4E4AA83DC}" dt="2023-11-08T15:42:20.538" v="30" actId="2696"/>
        <pc:sldMkLst>
          <pc:docMk/>
          <pc:sldMk cId="368828960" sldId="357"/>
        </pc:sldMkLst>
      </pc:sldChg>
      <pc:sldChg chg="del ord">
        <pc:chgData name="Cornelis Hameete" userId="90585a933903525e" providerId="LiveId" clId="{F50E271F-EAF7-4FFB-AA92-18E4E4AA83DC}" dt="2023-11-08T15:42:20.538" v="30" actId="2696"/>
        <pc:sldMkLst>
          <pc:docMk/>
          <pc:sldMk cId="3142449068" sldId="359"/>
        </pc:sldMkLst>
      </pc:sldChg>
      <pc:sldChg chg="del">
        <pc:chgData name="Cornelis Hameete" userId="90585a933903525e" providerId="LiveId" clId="{F50E271F-EAF7-4FFB-AA92-18E4E4AA83DC}" dt="2023-11-08T15:42:20.538" v="30" actId="2696"/>
        <pc:sldMkLst>
          <pc:docMk/>
          <pc:sldMk cId="1806781762" sldId="652"/>
        </pc:sldMkLst>
      </pc:sldChg>
      <pc:sldChg chg="del">
        <pc:chgData name="Cornelis Hameete" userId="90585a933903525e" providerId="LiveId" clId="{F50E271F-EAF7-4FFB-AA92-18E4E4AA83DC}" dt="2023-11-08T15:42:20.538" v="30" actId="2696"/>
        <pc:sldMkLst>
          <pc:docMk/>
          <pc:sldMk cId="3699956063" sldId="678"/>
        </pc:sldMkLst>
      </pc:sldChg>
      <pc:sldChg chg="del">
        <pc:chgData name="Cornelis Hameete" userId="90585a933903525e" providerId="LiveId" clId="{F50E271F-EAF7-4FFB-AA92-18E4E4AA83DC}" dt="2023-11-08T15:42:20.538" v="30" actId="2696"/>
        <pc:sldMkLst>
          <pc:docMk/>
          <pc:sldMk cId="3370231687" sldId="679"/>
        </pc:sldMkLst>
      </pc:sldChg>
      <pc:sldChg chg="del">
        <pc:chgData name="Cornelis Hameete" userId="90585a933903525e" providerId="LiveId" clId="{F50E271F-EAF7-4FFB-AA92-18E4E4AA83DC}" dt="2023-11-08T15:42:20.538" v="30" actId="2696"/>
        <pc:sldMkLst>
          <pc:docMk/>
          <pc:sldMk cId="2917911098" sldId="681"/>
        </pc:sldMkLst>
      </pc:sldChg>
      <pc:sldChg chg="del">
        <pc:chgData name="Cornelis Hameete" userId="90585a933903525e" providerId="LiveId" clId="{F50E271F-EAF7-4FFB-AA92-18E4E4AA83DC}" dt="2023-11-08T15:42:20.538" v="30" actId="2696"/>
        <pc:sldMkLst>
          <pc:docMk/>
          <pc:sldMk cId="975025092" sldId="689"/>
        </pc:sldMkLst>
      </pc:sldChg>
    </pc:docChg>
  </pc:docChgLst>
  <pc:docChgLst>
    <pc:chgData name="Cornelis Hameete" userId="90585a933903525e" providerId="LiveId" clId="{4218641D-569C-43E9-AFA0-FDDAE44AE9EF}"/>
    <pc:docChg chg="custSel addSld delSld modSld sldOrd">
      <pc:chgData name="Cornelis Hameete" userId="90585a933903525e" providerId="LiveId" clId="{4218641D-569C-43E9-AFA0-FDDAE44AE9EF}" dt="2023-12-06T15:10:09.501" v="439" actId="5793"/>
      <pc:docMkLst>
        <pc:docMk/>
      </pc:docMkLst>
      <pc:sldChg chg="del">
        <pc:chgData name="Cornelis Hameete" userId="90585a933903525e" providerId="LiveId" clId="{4218641D-569C-43E9-AFA0-FDDAE44AE9EF}" dt="2023-12-03T23:59:50.032" v="0" actId="2696"/>
        <pc:sldMkLst>
          <pc:docMk/>
          <pc:sldMk cId="2353563582" sldId="257"/>
        </pc:sldMkLst>
      </pc:sldChg>
      <pc:sldChg chg="modSp mod">
        <pc:chgData name="Cornelis Hameete" userId="90585a933903525e" providerId="LiveId" clId="{4218641D-569C-43E9-AFA0-FDDAE44AE9EF}" dt="2023-12-06T01:59:00.544" v="220" actId="20577"/>
        <pc:sldMkLst>
          <pc:docMk/>
          <pc:sldMk cId="2498323886" sldId="259"/>
        </pc:sldMkLst>
        <pc:spChg chg="mod">
          <ac:chgData name="Cornelis Hameete" userId="90585a933903525e" providerId="LiveId" clId="{4218641D-569C-43E9-AFA0-FDDAE44AE9EF}" dt="2023-12-06T01:59:00.544" v="220" actId="20577"/>
          <ac:spMkLst>
            <pc:docMk/>
            <pc:sldMk cId="2498323886" sldId="259"/>
            <ac:spMk id="3" creationId="{4E3BFCFE-60D3-4653-8FF5-C9AA70B10A6A}"/>
          </ac:spMkLst>
        </pc:spChg>
      </pc:sldChg>
      <pc:sldChg chg="del">
        <pc:chgData name="Cornelis Hameete" userId="90585a933903525e" providerId="LiveId" clId="{4218641D-569C-43E9-AFA0-FDDAE44AE9EF}" dt="2023-12-04T00:57:06.219" v="85" actId="2696"/>
        <pc:sldMkLst>
          <pc:docMk/>
          <pc:sldMk cId="1967928664" sldId="260"/>
        </pc:sldMkLst>
      </pc:sldChg>
      <pc:sldChg chg="addSp delSp modSp mod">
        <pc:chgData name="Cornelis Hameete" userId="90585a933903525e" providerId="LiveId" clId="{4218641D-569C-43E9-AFA0-FDDAE44AE9EF}" dt="2023-12-04T00:31:00.764" v="81" actId="1076"/>
        <pc:sldMkLst>
          <pc:docMk/>
          <pc:sldMk cId="3520058442" sldId="262"/>
        </pc:sldMkLst>
        <pc:spChg chg="mod">
          <ac:chgData name="Cornelis Hameete" userId="90585a933903525e" providerId="LiveId" clId="{4218641D-569C-43E9-AFA0-FDDAE44AE9EF}" dt="2023-12-04T00:26:08.183" v="65" actId="5793"/>
          <ac:spMkLst>
            <pc:docMk/>
            <pc:sldMk cId="3520058442" sldId="262"/>
            <ac:spMk id="2" creationId="{9AE617DA-C64E-45EF-AF8C-B97DB3340358}"/>
          </ac:spMkLst>
        </pc:spChg>
        <pc:grpChg chg="del">
          <ac:chgData name="Cornelis Hameete" userId="90585a933903525e" providerId="LiveId" clId="{4218641D-569C-43E9-AFA0-FDDAE44AE9EF}" dt="2023-12-04T00:26:00.991" v="49" actId="478"/>
          <ac:grpSpMkLst>
            <pc:docMk/>
            <pc:sldMk cId="3520058442" sldId="262"/>
            <ac:grpSpMk id="7" creationId="{7A39678F-AB14-CAB6-266E-0BA3B6CAA65D}"/>
          </ac:grpSpMkLst>
        </pc:grpChg>
        <pc:picChg chg="del">
          <ac:chgData name="Cornelis Hameete" userId="90585a933903525e" providerId="LiveId" clId="{4218641D-569C-43E9-AFA0-FDDAE44AE9EF}" dt="2023-12-04T00:30:39.908" v="79" actId="478"/>
          <ac:picMkLst>
            <pc:docMk/>
            <pc:sldMk cId="3520058442" sldId="262"/>
            <ac:picMk id="4" creationId="{D330521D-6105-4CEB-A347-366C6A48D86B}"/>
          </ac:picMkLst>
        </pc:picChg>
        <pc:picChg chg="add del mod">
          <ac:chgData name="Cornelis Hameete" userId="90585a933903525e" providerId="LiveId" clId="{4218641D-569C-43E9-AFA0-FDDAE44AE9EF}" dt="2023-12-04T00:30:22.774" v="74" actId="21"/>
          <ac:picMkLst>
            <pc:docMk/>
            <pc:sldMk cId="3520058442" sldId="262"/>
            <ac:picMk id="5" creationId="{E1186EE0-8C64-BE3D-3DD7-C526CC6EBB3B}"/>
          </ac:picMkLst>
        </pc:picChg>
        <pc:picChg chg="add mod">
          <ac:chgData name="Cornelis Hameete" userId="90585a933903525e" providerId="LiveId" clId="{4218641D-569C-43E9-AFA0-FDDAE44AE9EF}" dt="2023-12-04T00:31:00.764" v="81" actId="1076"/>
          <ac:picMkLst>
            <pc:docMk/>
            <pc:sldMk cId="3520058442" sldId="262"/>
            <ac:picMk id="2050" creationId="{BFE9BCD3-AB1D-7B19-C638-79DBCA7C5AF8}"/>
          </ac:picMkLst>
        </pc:picChg>
      </pc:sldChg>
      <pc:sldChg chg="del">
        <pc:chgData name="Cornelis Hameete" userId="90585a933903525e" providerId="LiveId" clId="{4218641D-569C-43E9-AFA0-FDDAE44AE9EF}" dt="2023-12-03T23:59:56.921" v="2" actId="2696"/>
        <pc:sldMkLst>
          <pc:docMk/>
          <pc:sldMk cId="1499454923" sldId="296"/>
        </pc:sldMkLst>
      </pc:sldChg>
      <pc:sldChg chg="del">
        <pc:chgData name="Cornelis Hameete" userId="90585a933903525e" providerId="LiveId" clId="{4218641D-569C-43E9-AFA0-FDDAE44AE9EF}" dt="2023-12-03T23:59:52.511" v="1" actId="2696"/>
        <pc:sldMkLst>
          <pc:docMk/>
          <pc:sldMk cId="2844224" sldId="302"/>
        </pc:sldMkLst>
      </pc:sldChg>
      <pc:sldChg chg="ord">
        <pc:chgData name="Cornelis Hameete" userId="90585a933903525e" providerId="LiveId" clId="{4218641D-569C-43E9-AFA0-FDDAE44AE9EF}" dt="2023-12-06T00:44:35.610" v="136"/>
        <pc:sldMkLst>
          <pc:docMk/>
          <pc:sldMk cId="2781705547" sldId="690"/>
        </pc:sldMkLst>
      </pc:sldChg>
      <pc:sldChg chg="addSp modSp new">
        <pc:chgData name="Cornelis Hameete" userId="90585a933903525e" providerId="LiveId" clId="{4218641D-569C-43E9-AFA0-FDDAE44AE9EF}" dt="2023-12-04T00:16:38.359" v="48" actId="14100"/>
        <pc:sldMkLst>
          <pc:docMk/>
          <pc:sldMk cId="3995933340" sldId="691"/>
        </pc:sldMkLst>
        <pc:picChg chg="add mod">
          <ac:chgData name="Cornelis Hameete" userId="90585a933903525e" providerId="LiveId" clId="{4218641D-569C-43E9-AFA0-FDDAE44AE9EF}" dt="2023-12-04T00:16:30.540" v="46" actId="732"/>
          <ac:picMkLst>
            <pc:docMk/>
            <pc:sldMk cId="3995933340" sldId="691"/>
            <ac:picMk id="5" creationId="{47CF0F3D-C9BD-DCDA-D2E4-BBBF6FB14EF5}"/>
          </ac:picMkLst>
        </pc:picChg>
        <pc:picChg chg="add mod">
          <ac:chgData name="Cornelis Hameete" userId="90585a933903525e" providerId="LiveId" clId="{4218641D-569C-43E9-AFA0-FDDAE44AE9EF}" dt="2023-12-04T00:16:38.359" v="48" actId="14100"/>
          <ac:picMkLst>
            <pc:docMk/>
            <pc:sldMk cId="3995933340" sldId="691"/>
            <ac:picMk id="1026" creationId="{6013AB03-0E3C-628E-FAAD-EAB5E5D28548}"/>
          </ac:picMkLst>
        </pc:picChg>
      </pc:sldChg>
      <pc:sldChg chg="addSp modSp new">
        <pc:chgData name="Cornelis Hameete" userId="90585a933903525e" providerId="LiveId" clId="{4218641D-569C-43E9-AFA0-FDDAE44AE9EF}" dt="2023-12-04T00:31:19.034" v="84" actId="1076"/>
        <pc:sldMkLst>
          <pc:docMk/>
          <pc:sldMk cId="854425608" sldId="692"/>
        </pc:sldMkLst>
        <pc:picChg chg="add mod">
          <ac:chgData name="Cornelis Hameete" userId="90585a933903525e" providerId="LiveId" clId="{4218641D-569C-43E9-AFA0-FDDAE44AE9EF}" dt="2023-12-04T00:31:19.034" v="84" actId="1076"/>
          <ac:picMkLst>
            <pc:docMk/>
            <pc:sldMk cId="854425608" sldId="692"/>
            <ac:picMk id="4" creationId="{CE3329D3-79EB-6443-1B04-7AC6F3D12CE5}"/>
          </ac:picMkLst>
        </pc:picChg>
      </pc:sldChg>
      <pc:sldChg chg="addSp modSp new mod">
        <pc:chgData name="Cornelis Hameete" userId="90585a933903525e" providerId="LiveId" clId="{4218641D-569C-43E9-AFA0-FDDAE44AE9EF}" dt="2023-12-06T14:46:33.431" v="255" actId="14100"/>
        <pc:sldMkLst>
          <pc:docMk/>
          <pc:sldMk cId="457139779" sldId="693"/>
        </pc:sldMkLst>
        <pc:spChg chg="mod">
          <ac:chgData name="Cornelis Hameete" userId="90585a933903525e" providerId="LiveId" clId="{4218641D-569C-43E9-AFA0-FDDAE44AE9EF}" dt="2023-12-06T00:46:43.975" v="142" actId="1076"/>
          <ac:spMkLst>
            <pc:docMk/>
            <pc:sldMk cId="457139779" sldId="693"/>
            <ac:spMk id="2" creationId="{7564F0E7-E86C-41F1-E21C-464451C3F31D}"/>
          </ac:spMkLst>
        </pc:spChg>
        <pc:spChg chg="mod">
          <ac:chgData name="Cornelis Hameete" userId="90585a933903525e" providerId="LiveId" clId="{4218641D-569C-43E9-AFA0-FDDAE44AE9EF}" dt="2023-12-06T01:33:17.672" v="157" actId="1076"/>
          <ac:spMkLst>
            <pc:docMk/>
            <pc:sldMk cId="457139779" sldId="693"/>
            <ac:spMk id="3" creationId="{5BD93D08-10A6-9056-511A-394DE1CEFE19}"/>
          </ac:spMkLst>
        </pc:spChg>
        <pc:picChg chg="add mod">
          <ac:chgData name="Cornelis Hameete" userId="90585a933903525e" providerId="LiveId" clId="{4218641D-569C-43E9-AFA0-FDDAE44AE9EF}" dt="2023-12-06T14:46:33.431" v="255" actId="14100"/>
          <ac:picMkLst>
            <pc:docMk/>
            <pc:sldMk cId="457139779" sldId="693"/>
            <ac:picMk id="1026" creationId="{3EE645B6-402B-6EEB-499C-0FC5CC27E6CC}"/>
          </ac:picMkLst>
        </pc:picChg>
      </pc:sldChg>
      <pc:sldChg chg="addSp modSp new mod">
        <pc:chgData name="Cornelis Hameete" userId="90585a933903525e" providerId="LiveId" clId="{4218641D-569C-43E9-AFA0-FDDAE44AE9EF}" dt="2023-12-06T12:46:48.378" v="232" actId="1076"/>
        <pc:sldMkLst>
          <pc:docMk/>
          <pc:sldMk cId="772570726" sldId="694"/>
        </pc:sldMkLst>
        <pc:spChg chg="add mod">
          <ac:chgData name="Cornelis Hameete" userId="90585a933903525e" providerId="LiveId" clId="{4218641D-569C-43E9-AFA0-FDDAE44AE9EF}" dt="2023-12-06T12:46:48.378" v="232" actId="1076"/>
          <ac:spMkLst>
            <pc:docMk/>
            <pc:sldMk cId="772570726" sldId="694"/>
            <ac:spMk id="4" creationId="{EA46256C-000A-6195-A9BB-D00374F0836B}"/>
          </ac:spMkLst>
        </pc:spChg>
        <pc:picChg chg="add mod modCrop">
          <ac:chgData name="Cornelis Hameete" userId="90585a933903525e" providerId="LiveId" clId="{4218641D-569C-43E9-AFA0-FDDAE44AE9EF}" dt="2023-12-06T01:32:51.472" v="152" actId="732"/>
          <ac:picMkLst>
            <pc:docMk/>
            <pc:sldMk cId="772570726" sldId="694"/>
            <ac:picMk id="5" creationId="{F223BE1D-B180-2FE7-61A0-D0BA0E34676B}"/>
          </ac:picMkLst>
        </pc:picChg>
        <pc:picChg chg="add mod modCrop">
          <ac:chgData name="Cornelis Hameete" userId="90585a933903525e" providerId="LiveId" clId="{4218641D-569C-43E9-AFA0-FDDAE44AE9EF}" dt="2023-12-06T01:33:07.201" v="156" actId="14100"/>
          <ac:picMkLst>
            <pc:docMk/>
            <pc:sldMk cId="772570726" sldId="694"/>
            <ac:picMk id="7" creationId="{0EA03775-5C5A-9011-C32F-CD28A43FF5EF}"/>
          </ac:picMkLst>
        </pc:picChg>
      </pc:sldChg>
      <pc:sldChg chg="addSp modSp new mod modAnim">
        <pc:chgData name="Cornelis Hameete" userId="90585a933903525e" providerId="LiveId" clId="{4218641D-569C-43E9-AFA0-FDDAE44AE9EF}" dt="2023-12-06T14:58:34.805" v="256" actId="14100"/>
        <pc:sldMkLst>
          <pc:docMk/>
          <pc:sldMk cId="2605322515" sldId="695"/>
        </pc:sldMkLst>
        <pc:spChg chg="mod">
          <ac:chgData name="Cornelis Hameete" userId="90585a933903525e" providerId="LiveId" clId="{4218641D-569C-43E9-AFA0-FDDAE44AE9EF}" dt="2023-12-06T01:47:54.574" v="191" actId="1076"/>
          <ac:spMkLst>
            <pc:docMk/>
            <pc:sldMk cId="2605322515" sldId="695"/>
            <ac:spMk id="2" creationId="{D9CA9CF3-2BA5-B737-AC28-95B526902AC1}"/>
          </ac:spMkLst>
        </pc:spChg>
        <pc:spChg chg="mod">
          <ac:chgData name="Cornelis Hameete" userId="90585a933903525e" providerId="LiveId" clId="{4218641D-569C-43E9-AFA0-FDDAE44AE9EF}" dt="2023-12-06T01:39:57.462" v="168" actId="1076"/>
          <ac:spMkLst>
            <pc:docMk/>
            <pc:sldMk cId="2605322515" sldId="695"/>
            <ac:spMk id="3" creationId="{972371BD-C531-C584-564F-556731770E9E}"/>
          </ac:spMkLst>
        </pc:spChg>
        <pc:picChg chg="add mod">
          <ac:chgData name="Cornelis Hameete" userId="90585a933903525e" providerId="LiveId" clId="{4218641D-569C-43E9-AFA0-FDDAE44AE9EF}" dt="2023-12-06T14:58:34.805" v="256" actId="14100"/>
          <ac:picMkLst>
            <pc:docMk/>
            <pc:sldMk cId="2605322515" sldId="695"/>
            <ac:picMk id="4" creationId="{B23A379B-DE6C-1E70-5502-5E06D89BA60A}"/>
          </ac:picMkLst>
        </pc:picChg>
      </pc:sldChg>
      <pc:sldChg chg="addSp modSp new mod">
        <pc:chgData name="Cornelis Hameete" userId="90585a933903525e" providerId="LiveId" clId="{4218641D-569C-43E9-AFA0-FDDAE44AE9EF}" dt="2023-12-06T15:10:09.501" v="439" actId="5793"/>
        <pc:sldMkLst>
          <pc:docMk/>
          <pc:sldMk cId="1680659406" sldId="696"/>
        </pc:sldMkLst>
        <pc:spChg chg="mod">
          <ac:chgData name="Cornelis Hameete" userId="90585a933903525e" providerId="LiveId" clId="{4218641D-569C-43E9-AFA0-FDDAE44AE9EF}" dt="2023-12-06T12:49:32.250" v="254" actId="14100"/>
          <ac:spMkLst>
            <pc:docMk/>
            <pc:sldMk cId="1680659406" sldId="696"/>
            <ac:spMk id="2" creationId="{4F3B9421-8C7F-8B57-F53D-9A9139ED797C}"/>
          </ac:spMkLst>
        </pc:spChg>
        <pc:spChg chg="mod">
          <ac:chgData name="Cornelis Hameete" userId="90585a933903525e" providerId="LiveId" clId="{4218641D-569C-43E9-AFA0-FDDAE44AE9EF}" dt="2023-12-06T01:55:45.434" v="213" actId="1076"/>
          <ac:spMkLst>
            <pc:docMk/>
            <pc:sldMk cId="1680659406" sldId="696"/>
            <ac:spMk id="3" creationId="{FC881A9B-3D83-6BD6-1E2E-594F91CEBD7C}"/>
          </ac:spMkLst>
        </pc:spChg>
        <pc:graphicFrameChg chg="add mod modGraphic">
          <ac:chgData name="Cornelis Hameete" userId="90585a933903525e" providerId="LiveId" clId="{4218641D-569C-43E9-AFA0-FDDAE44AE9EF}" dt="2023-12-06T15:10:09.501" v="439" actId="5793"/>
          <ac:graphicFrameMkLst>
            <pc:docMk/>
            <pc:sldMk cId="1680659406" sldId="696"/>
            <ac:graphicFrameMk id="4" creationId="{64C3E3C9-2B3B-03DD-5106-CBD9BD257497}"/>
          </ac:graphicFrameMkLst>
        </pc:graphicFrameChg>
        <pc:picChg chg="add mod">
          <ac:chgData name="Cornelis Hameete" userId="90585a933903525e" providerId="LiveId" clId="{4218641D-569C-43E9-AFA0-FDDAE44AE9EF}" dt="2023-12-06T01:55:32.206" v="212" actId="1076"/>
          <ac:picMkLst>
            <pc:docMk/>
            <pc:sldMk cId="1680659406" sldId="696"/>
            <ac:picMk id="1026" creationId="{474DEE58-3934-7CD2-2AAF-6A3C8A47D577}"/>
          </ac:picMkLst>
        </pc:picChg>
      </pc:sldChg>
      <pc:sldChg chg="addSp modSp new mod modAnim">
        <pc:chgData name="Cornelis Hameete" userId="90585a933903525e" providerId="LiveId" clId="{4218641D-569C-43E9-AFA0-FDDAE44AE9EF}" dt="2023-12-06T02:06:38.757" v="224" actId="1076"/>
        <pc:sldMkLst>
          <pc:docMk/>
          <pc:sldMk cId="1761556432" sldId="697"/>
        </pc:sldMkLst>
        <pc:picChg chg="add mod">
          <ac:chgData name="Cornelis Hameete" userId="90585a933903525e" providerId="LiveId" clId="{4218641D-569C-43E9-AFA0-FDDAE44AE9EF}" dt="2023-12-06T02:06:38.757" v="224" actId="1076"/>
          <ac:picMkLst>
            <pc:docMk/>
            <pc:sldMk cId="1761556432" sldId="697"/>
            <ac:picMk id="4" creationId="{A52C882A-DF18-C0F3-F92A-38580F204889}"/>
          </ac:picMkLst>
        </pc:picChg>
      </pc:sldChg>
      <pc:sldChg chg="addSp modSp new mod modAnim">
        <pc:chgData name="Cornelis Hameete" userId="90585a933903525e" providerId="LiveId" clId="{4218641D-569C-43E9-AFA0-FDDAE44AE9EF}" dt="2023-12-06T02:07:18.927" v="229" actId="1076"/>
        <pc:sldMkLst>
          <pc:docMk/>
          <pc:sldMk cId="4262819866" sldId="698"/>
        </pc:sldMkLst>
        <pc:picChg chg="add mod">
          <ac:chgData name="Cornelis Hameete" userId="90585a933903525e" providerId="LiveId" clId="{4218641D-569C-43E9-AFA0-FDDAE44AE9EF}" dt="2023-12-06T02:07:18.927" v="229" actId="1076"/>
          <ac:picMkLst>
            <pc:docMk/>
            <pc:sldMk cId="4262819866" sldId="698"/>
            <ac:picMk id="4" creationId="{062A5A28-928D-7F77-CA3B-150693AE571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58BCC-C29B-48C7-972E-B81CB1E9820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8A0A8C-F22D-40F9-9B8D-199459276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99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biologielessen.nl/index.php/b/1012-biologische-eenhede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Afbeelding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https://biologielessen.nl/index.php/b/1012-biologische-eenheden</a:t>
            </a:r>
            <a:br>
              <a:rPr lang="en-US" dirty="0"/>
            </a:br>
            <a:r>
              <a:rPr lang="en-US" dirty="0" err="1"/>
              <a:t>Bioom</a:t>
            </a:r>
            <a:r>
              <a:rPr lang="en-US" dirty="0"/>
              <a:t>: https://nl.wikipedia.org/wiki/Bioom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0A8C-F22D-40F9-9B8D-199459276F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386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897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32306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348834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104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687525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80239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922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961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18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529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08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821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800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517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554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79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600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or.Hameete@uoc.cw" TargetMode="External"/><Relationship Id="rId2" Type="http://schemas.openxmlformats.org/officeDocument/2006/relationships/hyperlink" Target="mailto:corhameete@gmail.co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YU7JB3zog5s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biologiepagina.nl/Oefeningen/Huigstrotklep/huigstrotklepje.htm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hyperlink" Target="https://www.youtube.com/watch?v=-OpKoSGv0I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plek.org/animaties/spieren_botten/gewrichtenx.html" TargetMode="External"/><Relationship Id="rId2" Type="http://schemas.openxmlformats.org/officeDocument/2006/relationships/hyperlink" Target="https://biologiepagina.nl/Flashfiles/Ispring/Skelet.htm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hyperlink" Target="https://schooltv.nl/video/gewrichten-hoe-zitten-botten-aan-elkaar-vast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2B126-6C27-4822-9D6C-BF83A69AC0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Cor Hameete</a:t>
            </a:r>
            <a:br>
              <a:rPr lang="en-US" dirty="0"/>
            </a:br>
            <a:r>
              <a:rPr lang="en-US" dirty="0">
                <a:hlinkClick r:id="rId2"/>
              </a:rPr>
              <a:t>corhameete@gmail.com</a:t>
            </a:r>
            <a:br>
              <a:rPr lang="en-US" dirty="0"/>
            </a:br>
            <a:r>
              <a:rPr lang="en-US" dirty="0" err="1">
                <a:hlinkClick r:id="rId3"/>
              </a:rPr>
              <a:t>cor.hameete@uoc.cw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app: 5249636</a:t>
            </a:r>
            <a:br>
              <a:rPr lang="en-US" dirty="0"/>
            </a:br>
            <a:r>
              <a:rPr lang="en-US" dirty="0"/>
              <a:t>www.dushibiologie.com </a:t>
            </a:r>
          </a:p>
        </p:txBody>
      </p:sp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ABEB2DF4-7D6A-4DAE-9575-4E34759B5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571" y="5548184"/>
            <a:ext cx="2887579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00F4D66B-A239-703A-1569-884C0AD565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724924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1EC3B-C84F-9615-02F0-ECDC81297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3A9C7-04BA-EFCD-1F16-0F45714D75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 botverbindingen">
            <a:hlinkClick r:id="" action="ppaction://media"/>
            <a:extLst>
              <a:ext uri="{FF2B5EF4-FFF2-40B4-BE49-F238E27FC236}">
                <a16:creationId xmlns:a16="http://schemas.microsoft.com/office/drawing/2014/main" id="{A52C882A-DF18-C0F3-F92A-38580F2048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865" y="543862"/>
            <a:ext cx="10258269" cy="577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5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02D6B-4F12-4F00-1ADA-A2979229A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5577D3-F77E-AC93-4950-2FAA48B676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4 spieren en botten">
            <a:hlinkClick r:id="" action="ppaction://media"/>
            <a:extLst>
              <a:ext uri="{FF2B5EF4-FFF2-40B4-BE49-F238E27FC236}">
                <a16:creationId xmlns:a16="http://schemas.microsoft.com/office/drawing/2014/main" id="{062A5A28-928D-7F77-CA3B-150693AE57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335" y="220167"/>
            <a:ext cx="10867869" cy="611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1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4BC2AE-F7FB-4ED7-9CC2-FFDDEE39F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 </a:t>
            </a:r>
            <a:r>
              <a:rPr lang="en-US" dirty="0" err="1"/>
              <a:t>volgende</a:t>
            </a:r>
            <a:r>
              <a:rPr lang="en-US" dirty="0"/>
              <a:t> week!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73713A-9FB5-4249-BE85-3B6083BCCD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Related image">
            <a:extLst>
              <a:ext uri="{FF2B5EF4-FFF2-40B4-BE49-F238E27FC236}">
                <a16:creationId xmlns:a16="http://schemas.microsoft.com/office/drawing/2014/main" id="{D330521D-6105-4CEB-A347-366C6A48D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571" y="5548184"/>
            <a:ext cx="2887579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70554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617DA-C64E-45EF-AF8C-B97DB3340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Termen: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BFCFE-60D3-4653-8FF5-C9AA70B10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0" y="1493466"/>
            <a:ext cx="10388473" cy="5083418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n-US" sz="5800" dirty="0" err="1"/>
              <a:t>Organen</a:t>
            </a:r>
            <a:endParaRPr lang="en-US" sz="5800" dirty="0"/>
          </a:p>
          <a:p>
            <a:pPr>
              <a:lnSpc>
                <a:spcPct val="170000"/>
              </a:lnSpc>
            </a:pPr>
            <a:r>
              <a:rPr lang="en-US" sz="5800" dirty="0" err="1"/>
              <a:t>orgaanstelsels</a:t>
            </a:r>
            <a:endParaRPr lang="en-US" sz="5800" dirty="0"/>
          </a:p>
          <a:p>
            <a:pPr>
              <a:lnSpc>
                <a:spcPct val="170000"/>
              </a:lnSpc>
            </a:pPr>
            <a:r>
              <a:rPr lang="en-US" sz="5800" dirty="0" err="1"/>
              <a:t>Longen</a:t>
            </a:r>
            <a:r>
              <a:rPr lang="en-US" sz="5800" dirty="0"/>
              <a:t>/ </a:t>
            </a:r>
            <a:r>
              <a:rPr lang="en-US" sz="5800" dirty="0" err="1"/>
              <a:t>skelet</a:t>
            </a:r>
            <a:endParaRPr lang="en-US" dirty="0"/>
          </a:p>
        </p:txBody>
      </p:sp>
      <p:pic>
        <p:nvPicPr>
          <p:cNvPr id="4" name="Picture 4" descr="Related image">
            <a:extLst>
              <a:ext uri="{FF2B5EF4-FFF2-40B4-BE49-F238E27FC236}">
                <a16:creationId xmlns:a16="http://schemas.microsoft.com/office/drawing/2014/main" id="{D330521D-6105-4CEB-A347-366C6A48D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571" y="5548184"/>
            <a:ext cx="2887579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32388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421D9-B035-5EE6-9379-C11859260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E446F-8134-8486-26E7-985E5CEFD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013AB03-0E3C-628E-FAAD-EAB5E5D285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0" y="-2856"/>
            <a:ext cx="5501390" cy="686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7CF0F3D-C9BD-DCDA-D2E4-BBBF6FB14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92" b="1"/>
          <a:stretch/>
        </p:blipFill>
        <p:spPr bwMode="auto">
          <a:xfrm>
            <a:off x="6124160" y="0"/>
            <a:ext cx="53905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933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617DA-C64E-45EF-AF8C-B97DB3340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Orgaanstelsels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BFCFE-60D3-4653-8FF5-C9AA70B10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FE9BCD3-AB1D-7B19-C638-79DBCA7C5A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43"/>
          <a:stretch/>
        </p:blipFill>
        <p:spPr bwMode="auto">
          <a:xfrm>
            <a:off x="122419" y="86540"/>
            <a:ext cx="11947162" cy="677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05844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C6630-69FC-F33B-1E12-4BDA63C74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72118-7FE3-39AB-2C72-74423631D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E3329D3-79EB-6443-1B04-7AC6F3D12C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86"/>
          <a:stretch/>
        </p:blipFill>
        <p:spPr bwMode="auto">
          <a:xfrm>
            <a:off x="677334" y="124891"/>
            <a:ext cx="11182662" cy="660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425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4F0E7-E86C-41F1-E21C-464451C3F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1036959"/>
            <a:ext cx="8596668" cy="182658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D93D08-10A6-9056-511A-394DE1CEFE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9915" y="4960641"/>
            <a:ext cx="8596668" cy="860400"/>
          </a:xfrm>
        </p:spPr>
        <p:txBody>
          <a:bodyPr/>
          <a:lstStyle/>
          <a:p>
            <a:r>
              <a:rPr lang="nl-NL" dirty="0">
                <a:hlinkClick r:id="rId2"/>
              </a:rPr>
              <a:t>(28) De normale slikbeweging - YouTube</a:t>
            </a:r>
            <a:endParaRPr lang="en-US" dirty="0"/>
          </a:p>
        </p:txBody>
      </p:sp>
      <p:pic>
        <p:nvPicPr>
          <p:cNvPr id="1026" name="Picture 2" descr="Reinier de Graaf ziekenhuis - patiëntfolder: Dysfagie">
            <a:extLst>
              <a:ext uri="{FF2B5EF4-FFF2-40B4-BE49-F238E27FC236}">
                <a16:creationId xmlns:a16="http://schemas.microsoft.com/office/drawing/2014/main" id="{3EE645B6-402B-6EEB-499C-0FC5CC27E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12"/>
          <a:stretch/>
        </p:blipFill>
        <p:spPr bwMode="auto">
          <a:xfrm>
            <a:off x="2282035" y="-6074"/>
            <a:ext cx="9909966" cy="686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139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4A6A2-CCAA-71D4-7207-63A8816E4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0EB599-DE9C-B8CE-88C0-01655694B4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23BE1D-B180-2FE7-61A0-D0BA0E3467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322"/>
          <a:stretch/>
        </p:blipFill>
        <p:spPr>
          <a:xfrm>
            <a:off x="554636" y="164208"/>
            <a:ext cx="3537679" cy="6579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A03775-5C5A-9011-C32F-CD28A43FF5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710" b="21334"/>
          <a:stretch/>
        </p:blipFill>
        <p:spPr>
          <a:xfrm>
            <a:off x="4715365" y="164208"/>
            <a:ext cx="5582878" cy="67576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46256C-000A-6195-A9BB-D00374F0836B}"/>
              </a:ext>
            </a:extLst>
          </p:cNvPr>
          <p:cNvSpPr txBox="1"/>
          <p:nvPr/>
        </p:nvSpPr>
        <p:spPr>
          <a:xfrm>
            <a:off x="4715365" y="6488668"/>
            <a:ext cx="4187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hlinkClick r:id="rId3"/>
              </a:rPr>
              <a:t>Huig en strotklepje (biologiepagina.nl)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570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A9CF3-2BA5-B737-AC28-95B52690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7273"/>
            <a:ext cx="8596668" cy="1826581"/>
          </a:xfrm>
        </p:spPr>
        <p:txBody>
          <a:bodyPr/>
          <a:lstStyle/>
          <a:p>
            <a:r>
              <a:rPr lang="en-US" dirty="0" err="1"/>
              <a:t>Werking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longen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371BD-C531-C584-564F-556731770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7237" y="6278317"/>
            <a:ext cx="8596668" cy="860400"/>
          </a:xfrm>
        </p:spPr>
        <p:txBody>
          <a:bodyPr/>
          <a:lstStyle/>
          <a:p>
            <a:r>
              <a:rPr lang="en-US" dirty="0">
                <a:hlinkClick r:id="rId4"/>
              </a:rPr>
              <a:t>(28) </a:t>
            </a:r>
            <a:r>
              <a:rPr lang="en-US" dirty="0" err="1">
                <a:hlinkClick r:id="rId4"/>
              </a:rPr>
              <a:t>Ademhaling</a:t>
            </a:r>
            <a:r>
              <a:rPr lang="en-US" dirty="0">
                <a:hlinkClick r:id="rId4"/>
              </a:rPr>
              <a:t> – YouTube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Science Bank 6.1 longen, 6.2 hart, 6.3 skelet">
            <a:hlinkClick r:id="" action="ppaction://media"/>
            <a:extLst>
              <a:ext uri="{FF2B5EF4-FFF2-40B4-BE49-F238E27FC236}">
                <a16:creationId xmlns:a16="http://schemas.microsoft.com/office/drawing/2014/main" id="{B23A379B-DE6C-1E70-5502-5E06D89BA6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8623" y="209442"/>
            <a:ext cx="8990846" cy="674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2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1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B9421-8C7F-8B57-F53D-9A9139ED7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7431"/>
            <a:ext cx="8596668" cy="986713"/>
          </a:xfrm>
        </p:spPr>
        <p:txBody>
          <a:bodyPr/>
          <a:lstStyle/>
          <a:p>
            <a:r>
              <a:rPr lang="en-US" dirty="0" err="1"/>
              <a:t>skelet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881A9B-3D83-6BD6-1E2E-594F91CEB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512" y="5396460"/>
            <a:ext cx="10055622" cy="1461540"/>
          </a:xfrm>
        </p:spPr>
        <p:txBody>
          <a:bodyPr>
            <a:normAutofit/>
          </a:bodyPr>
          <a:lstStyle/>
          <a:p>
            <a:r>
              <a:rPr lang="nl-NL" dirty="0">
                <a:hlinkClick r:id="rId2"/>
              </a:rPr>
              <a:t>Het skelet: onderdelen &amp; functies | Biologiepagina.nl</a:t>
            </a:r>
            <a:endParaRPr lang="en-US" dirty="0">
              <a:hlinkClick r:id="rId3"/>
            </a:endParaRPr>
          </a:p>
          <a:p>
            <a:r>
              <a:rPr lang="en-US" dirty="0" err="1">
                <a:hlinkClick r:id="rId3"/>
              </a:rPr>
              <a:t>gewrichten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ipad</a:t>
            </a:r>
            <a:r>
              <a:rPr lang="en-US" dirty="0">
                <a:hlinkClick r:id="rId3"/>
              </a:rPr>
              <a:t> (bioplek.org)</a:t>
            </a:r>
            <a:endParaRPr lang="en-US" dirty="0"/>
          </a:p>
          <a:p>
            <a:r>
              <a:rPr lang="nl-NL" dirty="0" err="1">
                <a:hlinkClick r:id="rId4"/>
              </a:rPr>
              <a:t>Schooltv</a:t>
            </a:r>
            <a:r>
              <a:rPr lang="nl-NL" dirty="0">
                <a:hlinkClick r:id="rId4"/>
              </a:rPr>
              <a:t>: Gewrichten - Hoe zitten botten aan elkaar vast?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74DEE58-3934-7CD2-2AAF-6A3C8A47D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334" y="-85733"/>
            <a:ext cx="4279301" cy="702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4C3E3C9-2B3B-03DD-5106-CBD9BD2574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530808"/>
              </p:ext>
            </p:extLst>
          </p:nvPr>
        </p:nvGraphicFramePr>
        <p:xfrm>
          <a:off x="2262602" y="417971"/>
          <a:ext cx="5017732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798">
                  <a:extLst>
                    <a:ext uri="{9D8B030D-6E8A-4147-A177-3AD203B41FA5}">
                      <a16:colId xmlns:a16="http://schemas.microsoft.com/office/drawing/2014/main" val="1190258664"/>
                    </a:ext>
                  </a:extLst>
                </a:gridCol>
                <a:gridCol w="4587934">
                  <a:extLst>
                    <a:ext uri="{9D8B030D-6E8A-4147-A177-3AD203B41FA5}">
                      <a16:colId xmlns:a16="http://schemas.microsoft.com/office/drawing/2014/main" val="10409229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934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Schedel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1324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Bovenkaak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425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Sleutelbeen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692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Schouderblad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566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Opperarm</a:t>
                      </a:r>
                      <a:r>
                        <a:rPr lang="en-US" dirty="0"/>
                        <a:t>(been)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756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Borstbeen</a:t>
                      </a:r>
                      <a:r>
                        <a:rPr lang="en-US" dirty="0"/>
                        <a:t> (of </a:t>
                      </a:r>
                      <a:r>
                        <a:rPr lang="en-US" dirty="0" err="1"/>
                        <a:t>borstkas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ribbenkast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9129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Wervelkolom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ruggegraat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023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Heupbeen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bekken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822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Heiligbeen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522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Dijbeen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4130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Scheenbeen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36980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065940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3808</TotalTime>
  <Words>158</Words>
  <Application>Microsoft Office PowerPoint</Application>
  <PresentationFormat>Widescreen</PresentationFormat>
  <Paragraphs>39</Paragraphs>
  <Slides>12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Trebuchet MS</vt:lpstr>
      <vt:lpstr>Wingdings 3</vt:lpstr>
      <vt:lpstr>Facet</vt:lpstr>
      <vt:lpstr>Cor Hameete corhameete@gmail.com cor.hameete@uoc.cw  app: 5249636 www.dushibiologie.com </vt:lpstr>
      <vt:lpstr>Termen:</vt:lpstr>
      <vt:lpstr>PowerPoint Presentation</vt:lpstr>
      <vt:lpstr>Orgaanstelsels </vt:lpstr>
      <vt:lpstr>PowerPoint Presentation</vt:lpstr>
      <vt:lpstr>PowerPoint Presentation</vt:lpstr>
      <vt:lpstr>PowerPoint Presentation</vt:lpstr>
      <vt:lpstr>Werking  longen</vt:lpstr>
      <vt:lpstr>skelet</vt:lpstr>
      <vt:lpstr>PowerPoint Presentation</vt:lpstr>
      <vt:lpstr>PowerPoint Presentation</vt:lpstr>
      <vt:lpstr>Tot volgende week!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Mens, natuur en techniek Module</dc:title>
  <dc:creator>MIL41</dc:creator>
  <cp:lastModifiedBy>Cornelis Hameete</cp:lastModifiedBy>
  <cp:revision>137</cp:revision>
  <dcterms:created xsi:type="dcterms:W3CDTF">2019-10-01T15:16:09Z</dcterms:created>
  <dcterms:modified xsi:type="dcterms:W3CDTF">2023-12-06T15:10:13Z</dcterms:modified>
</cp:coreProperties>
</file>