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600" r:id="rId2"/>
    <p:sldId id="256" r:id="rId3"/>
    <p:sldId id="257" r:id="rId4"/>
    <p:sldId id="260" r:id="rId5"/>
    <p:sldId id="376" r:id="rId6"/>
    <p:sldId id="596" r:id="rId7"/>
    <p:sldId id="601" r:id="rId8"/>
    <p:sldId id="432" r:id="rId9"/>
    <p:sldId id="602" r:id="rId10"/>
    <p:sldId id="390" r:id="rId11"/>
    <p:sldId id="603" r:id="rId12"/>
    <p:sldId id="604" r:id="rId13"/>
    <p:sldId id="605" r:id="rId14"/>
    <p:sldId id="597" r:id="rId15"/>
    <p:sldId id="387" r:id="rId16"/>
    <p:sldId id="495" r:id="rId17"/>
    <p:sldId id="496" r:id="rId18"/>
    <p:sldId id="503" r:id="rId19"/>
    <p:sldId id="598" r:id="rId20"/>
    <p:sldId id="599" r:id="rId21"/>
    <p:sldId id="259" r:id="rId22"/>
    <p:sldId id="258" r:id="rId23"/>
  </p:sldIdLst>
  <p:sldSz cx="12192000" cy="6858000"/>
  <p:notesSz cx="7315200" cy="96012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rnelis Hameete" userId="90585a933903525e" providerId="LiveId" clId="{E1C4FA55-910A-4232-80E1-2AAD7E14DF7A}"/>
    <pc:docChg chg="custSel modSld">
      <pc:chgData name="Cornelis Hameete" userId="90585a933903525e" providerId="LiveId" clId="{E1C4FA55-910A-4232-80E1-2AAD7E14DF7A}" dt="2024-02-11T23:26:34.406" v="42" actId="2711"/>
      <pc:docMkLst>
        <pc:docMk/>
      </pc:docMkLst>
      <pc:sldChg chg="modSp mod">
        <pc:chgData name="Cornelis Hameete" userId="90585a933903525e" providerId="LiveId" clId="{E1C4FA55-910A-4232-80E1-2AAD7E14DF7A}" dt="2024-02-11T23:26:34.406" v="42" actId="2711"/>
        <pc:sldMkLst>
          <pc:docMk/>
          <pc:sldMk cId="3699127379" sldId="259"/>
        </pc:sldMkLst>
        <pc:spChg chg="mod">
          <ac:chgData name="Cornelis Hameete" userId="90585a933903525e" providerId="LiveId" clId="{E1C4FA55-910A-4232-80E1-2AAD7E14DF7A}" dt="2024-02-11T23:26:34.406" v="42" actId="2711"/>
          <ac:spMkLst>
            <pc:docMk/>
            <pc:sldMk cId="3699127379" sldId="259"/>
            <ac:spMk id="3" creationId="{39835881-1090-4E16-8C7C-2E210FFCE213}"/>
          </ac:spMkLst>
        </pc:spChg>
      </pc:sldChg>
    </pc:docChg>
  </pc:docChgLst>
  <pc:docChgLst>
    <pc:chgData name="Cornelis Hameete" userId="90585a933903525e" providerId="LiveId" clId="{0B168871-3ADF-47DA-8D9C-34118F0A5ADF}"/>
    <pc:docChg chg="custSel modSld sldOrd modNotesMaster">
      <pc:chgData name="Cornelis Hameete" userId="90585a933903525e" providerId="LiveId" clId="{0B168871-3ADF-47DA-8D9C-34118F0A5ADF}" dt="2023-02-16T14:37:40.817" v="21"/>
      <pc:docMkLst>
        <pc:docMk/>
      </pc:docMkLst>
      <pc:sldChg chg="modSp mod">
        <pc:chgData name="Cornelis Hameete" userId="90585a933903525e" providerId="LiveId" clId="{0B168871-3ADF-47DA-8D9C-34118F0A5ADF}" dt="2023-02-13T23:49:33.260" v="8" actId="20577"/>
        <pc:sldMkLst>
          <pc:docMk/>
          <pc:sldMk cId="425121460" sldId="256"/>
        </pc:sldMkLst>
        <pc:spChg chg="mod">
          <ac:chgData name="Cornelis Hameete" userId="90585a933903525e" providerId="LiveId" clId="{0B168871-3ADF-47DA-8D9C-34118F0A5ADF}" dt="2023-02-13T23:49:33.260" v="8" actId="20577"/>
          <ac:spMkLst>
            <pc:docMk/>
            <pc:sldMk cId="425121460" sldId="256"/>
            <ac:spMk id="3" creationId="{8A8A1D7E-BE5A-4458-92D5-98BB7F07DDEB}"/>
          </ac:spMkLst>
        </pc:spChg>
      </pc:sldChg>
      <pc:sldChg chg="ord">
        <pc:chgData name="Cornelis Hameete" userId="90585a933903525e" providerId="LiveId" clId="{0B168871-3ADF-47DA-8D9C-34118F0A5ADF}" dt="2023-02-14T00:34:00.060" v="18"/>
        <pc:sldMkLst>
          <pc:docMk/>
          <pc:sldMk cId="1927668933" sldId="258"/>
        </pc:sldMkLst>
      </pc:sldChg>
      <pc:sldChg chg="delSp mod">
        <pc:chgData name="Cornelis Hameete" userId="90585a933903525e" providerId="LiveId" clId="{0B168871-3ADF-47DA-8D9C-34118F0A5ADF}" dt="2023-02-13T23:51:07.107" v="9" actId="478"/>
        <pc:sldMkLst>
          <pc:docMk/>
          <pc:sldMk cId="305892076" sldId="376"/>
        </pc:sldMkLst>
        <pc:spChg chg="del">
          <ac:chgData name="Cornelis Hameete" userId="90585a933903525e" providerId="LiveId" clId="{0B168871-3ADF-47DA-8D9C-34118F0A5ADF}" dt="2023-02-13T23:51:07.107" v="9" actId="478"/>
          <ac:spMkLst>
            <pc:docMk/>
            <pc:sldMk cId="305892076" sldId="376"/>
            <ac:spMk id="2" creationId="{7086462D-6B75-4DA3-AD72-8A25DA3719C8}"/>
          </ac:spMkLst>
        </pc:spChg>
      </pc:sldChg>
      <pc:sldChg chg="delSp mod ord">
        <pc:chgData name="Cornelis Hameete" userId="90585a933903525e" providerId="LiveId" clId="{0B168871-3ADF-47DA-8D9C-34118F0A5ADF}" dt="2023-02-16T14:37:40.817" v="21"/>
        <pc:sldMkLst>
          <pc:docMk/>
          <pc:sldMk cId="1606769301" sldId="390"/>
        </pc:sldMkLst>
        <pc:spChg chg="del">
          <ac:chgData name="Cornelis Hameete" userId="90585a933903525e" providerId="LiveId" clId="{0B168871-3ADF-47DA-8D9C-34118F0A5ADF}" dt="2023-02-13T23:52:08.435" v="15" actId="478"/>
          <ac:spMkLst>
            <pc:docMk/>
            <pc:sldMk cId="1606769301" sldId="390"/>
            <ac:spMk id="2" creationId="{7086462D-6B75-4DA3-AD72-8A25DA3719C8}"/>
          </ac:spMkLst>
        </pc:spChg>
      </pc:sldChg>
      <pc:sldChg chg="modNotes">
        <pc:chgData name="Cornelis Hameete" userId="90585a933903525e" providerId="LiveId" clId="{0B168871-3ADF-47DA-8D9C-34118F0A5ADF}" dt="2023-02-16T13:58:45.887" v="19"/>
        <pc:sldMkLst>
          <pc:docMk/>
          <pc:sldMk cId="3614867797" sldId="495"/>
        </pc:sldMkLst>
      </pc:sldChg>
      <pc:sldChg chg="modNotes">
        <pc:chgData name="Cornelis Hameete" userId="90585a933903525e" providerId="LiveId" clId="{0B168871-3ADF-47DA-8D9C-34118F0A5ADF}" dt="2023-02-16T13:58:45.887" v="19"/>
        <pc:sldMkLst>
          <pc:docMk/>
          <pc:sldMk cId="4139896306" sldId="496"/>
        </pc:sldMkLst>
      </pc:sldChg>
      <pc:sldChg chg="delSp mod">
        <pc:chgData name="Cornelis Hameete" userId="90585a933903525e" providerId="LiveId" clId="{0B168871-3ADF-47DA-8D9C-34118F0A5ADF}" dt="2023-02-13T23:51:13.607" v="10" actId="478"/>
        <pc:sldMkLst>
          <pc:docMk/>
          <pc:sldMk cId="2109001529" sldId="596"/>
        </pc:sldMkLst>
        <pc:spChg chg="del">
          <ac:chgData name="Cornelis Hameete" userId="90585a933903525e" providerId="LiveId" clId="{0B168871-3ADF-47DA-8D9C-34118F0A5ADF}" dt="2023-02-13T23:51:13.607" v="10" actId="478"/>
          <ac:spMkLst>
            <pc:docMk/>
            <pc:sldMk cId="2109001529" sldId="596"/>
            <ac:spMk id="2" creationId="{7086462D-6B75-4DA3-AD72-8A25DA3719C8}"/>
          </ac:spMkLst>
        </pc:spChg>
      </pc:sldChg>
      <pc:sldChg chg="modSp mod">
        <pc:chgData name="Cornelis Hameete" userId="90585a933903525e" providerId="LiveId" clId="{0B168871-3ADF-47DA-8D9C-34118F0A5ADF}" dt="2023-02-13T23:47:55.014" v="3" actId="20577"/>
        <pc:sldMkLst>
          <pc:docMk/>
          <pc:sldMk cId="169039123" sldId="598"/>
        </pc:sldMkLst>
        <pc:spChg chg="mod">
          <ac:chgData name="Cornelis Hameete" userId="90585a933903525e" providerId="LiveId" clId="{0B168871-3ADF-47DA-8D9C-34118F0A5ADF}" dt="2023-02-13T23:47:55.014" v="3" actId="20577"/>
          <ac:spMkLst>
            <pc:docMk/>
            <pc:sldMk cId="169039123" sldId="598"/>
            <ac:spMk id="3" creationId="{FB4A92A6-EDE0-4C1D-914E-904D3B1AF048}"/>
          </ac:spMkLst>
        </pc:spChg>
      </pc:sldChg>
      <pc:sldChg chg="ord">
        <pc:chgData name="Cornelis Hameete" userId="90585a933903525e" providerId="LiveId" clId="{0B168871-3ADF-47DA-8D9C-34118F0A5ADF}" dt="2023-02-13T23:36:25.896" v="1"/>
        <pc:sldMkLst>
          <pc:docMk/>
          <pc:sldMk cId="39776835" sldId="600"/>
        </pc:sldMkLst>
      </pc:sldChg>
      <pc:sldChg chg="delSp mod">
        <pc:chgData name="Cornelis Hameete" userId="90585a933903525e" providerId="LiveId" clId="{0B168871-3ADF-47DA-8D9C-34118F0A5ADF}" dt="2023-02-13T23:51:24.068" v="12" actId="478"/>
        <pc:sldMkLst>
          <pc:docMk/>
          <pc:sldMk cId="4047690501" sldId="601"/>
        </pc:sldMkLst>
        <pc:spChg chg="del">
          <ac:chgData name="Cornelis Hameete" userId="90585a933903525e" providerId="LiveId" clId="{0B168871-3ADF-47DA-8D9C-34118F0A5ADF}" dt="2023-02-13T23:51:24.068" v="12" actId="478"/>
          <ac:spMkLst>
            <pc:docMk/>
            <pc:sldMk cId="4047690501" sldId="601"/>
            <ac:spMk id="2" creationId="{7086462D-6B75-4DA3-AD72-8A25DA3719C8}"/>
          </ac:spMkLst>
        </pc:spChg>
        <pc:spChg chg="del">
          <ac:chgData name="Cornelis Hameete" userId="90585a933903525e" providerId="LiveId" clId="{0B168871-3ADF-47DA-8D9C-34118F0A5ADF}" dt="2023-02-13T23:51:19.580" v="11" actId="478"/>
          <ac:spMkLst>
            <pc:docMk/>
            <pc:sldMk cId="4047690501" sldId="601"/>
            <ac:spMk id="8" creationId="{2D1669EF-2855-43CE-B208-02ED5E040952}"/>
          </ac:spMkLst>
        </pc:spChg>
      </pc:sldChg>
      <pc:sldChg chg="delSp modSp mod">
        <pc:chgData name="Cornelis Hameete" userId="90585a933903525e" providerId="LiveId" clId="{0B168871-3ADF-47DA-8D9C-34118F0A5ADF}" dt="2023-02-13T23:51:50.332" v="14" actId="20577"/>
        <pc:sldMkLst>
          <pc:docMk/>
          <pc:sldMk cId="2178743549" sldId="602"/>
        </pc:sldMkLst>
        <pc:spChg chg="del">
          <ac:chgData name="Cornelis Hameete" userId="90585a933903525e" providerId="LiveId" clId="{0B168871-3ADF-47DA-8D9C-34118F0A5ADF}" dt="2023-02-13T23:51:48.731" v="13" actId="478"/>
          <ac:spMkLst>
            <pc:docMk/>
            <pc:sldMk cId="2178743549" sldId="602"/>
            <ac:spMk id="2" creationId="{7086462D-6B75-4DA3-AD72-8A25DA3719C8}"/>
          </ac:spMkLst>
        </pc:spChg>
        <pc:spChg chg="mod">
          <ac:chgData name="Cornelis Hameete" userId="90585a933903525e" providerId="LiveId" clId="{0B168871-3ADF-47DA-8D9C-34118F0A5ADF}" dt="2023-02-13T23:51:50.332" v="14" actId="20577"/>
          <ac:spMkLst>
            <pc:docMk/>
            <pc:sldMk cId="2178743549" sldId="602"/>
            <ac:spMk id="8" creationId="{2C059CF6-B25A-4891-94A9-D5B32A152C95}"/>
          </ac:spMkLst>
        </pc:spChg>
      </pc:sldChg>
      <pc:sldChg chg="delSp mod">
        <pc:chgData name="Cornelis Hameete" userId="90585a933903525e" providerId="LiveId" clId="{0B168871-3ADF-47DA-8D9C-34118F0A5ADF}" dt="2023-02-13T23:52:20.388" v="16" actId="478"/>
        <pc:sldMkLst>
          <pc:docMk/>
          <pc:sldMk cId="2280239128" sldId="604"/>
        </pc:sldMkLst>
        <pc:spChg chg="del">
          <ac:chgData name="Cornelis Hameete" userId="90585a933903525e" providerId="LiveId" clId="{0B168871-3ADF-47DA-8D9C-34118F0A5ADF}" dt="2023-02-13T23:52:20.388" v="16" actId="478"/>
          <ac:spMkLst>
            <pc:docMk/>
            <pc:sldMk cId="2280239128" sldId="604"/>
            <ac:spMk id="3" creationId="{9BB1510F-3930-4C9A-8B13-7B49DBE7D0F4}"/>
          </ac:spMkLst>
        </pc:spChg>
      </pc:sldChg>
    </pc:docChg>
  </pc:docChgLst>
  <pc:docChgLst>
    <pc:chgData name="Cornelis Hameete" userId="90585a933903525e" providerId="LiveId" clId="{6E96EF46-8C8F-4D8D-A265-C796971598CF}"/>
    <pc:docChg chg="custSel addSld delSld modSld sldOrd">
      <pc:chgData name="Cornelis Hameete" userId="90585a933903525e" providerId="LiveId" clId="{6E96EF46-8C8F-4D8D-A265-C796971598CF}" dt="2022-02-17T16:36:39.720" v="510" actId="1076"/>
      <pc:docMkLst>
        <pc:docMk/>
      </pc:docMkLst>
      <pc:sldChg chg="modSp mod">
        <pc:chgData name="Cornelis Hameete" userId="90585a933903525e" providerId="LiveId" clId="{6E96EF46-8C8F-4D8D-A265-C796971598CF}" dt="2022-02-17T12:05:57.282" v="58" actId="20577"/>
        <pc:sldMkLst>
          <pc:docMk/>
          <pc:sldMk cId="425121460" sldId="256"/>
        </pc:sldMkLst>
        <pc:spChg chg="mod">
          <ac:chgData name="Cornelis Hameete" userId="90585a933903525e" providerId="LiveId" clId="{6E96EF46-8C8F-4D8D-A265-C796971598CF}" dt="2022-02-17T12:05:57.282" v="58" actId="20577"/>
          <ac:spMkLst>
            <pc:docMk/>
            <pc:sldMk cId="425121460" sldId="256"/>
            <ac:spMk id="3" creationId="{8A8A1D7E-BE5A-4458-92D5-98BB7F07DDEB}"/>
          </ac:spMkLst>
        </pc:spChg>
      </pc:sldChg>
      <pc:sldChg chg="modSp mod">
        <pc:chgData name="Cornelis Hameete" userId="90585a933903525e" providerId="LiveId" clId="{6E96EF46-8C8F-4D8D-A265-C796971598CF}" dt="2022-02-17T16:17:46.829" v="503" actId="20577"/>
        <pc:sldMkLst>
          <pc:docMk/>
          <pc:sldMk cId="2265642212" sldId="257"/>
        </pc:sldMkLst>
        <pc:spChg chg="mod">
          <ac:chgData name="Cornelis Hameete" userId="90585a933903525e" providerId="LiveId" clId="{6E96EF46-8C8F-4D8D-A265-C796971598CF}" dt="2022-02-17T16:17:46.829" v="503" actId="20577"/>
          <ac:spMkLst>
            <pc:docMk/>
            <pc:sldMk cId="2265642212" sldId="257"/>
            <ac:spMk id="3" creationId="{B75201E0-939A-49D2-BE8D-DA3A34E0C23C}"/>
          </ac:spMkLst>
        </pc:spChg>
      </pc:sldChg>
      <pc:sldChg chg="modSp mod">
        <pc:chgData name="Cornelis Hameete" userId="90585a933903525e" providerId="LiveId" clId="{6E96EF46-8C8F-4D8D-A265-C796971598CF}" dt="2022-02-17T11:58:23.758" v="45" actId="20577"/>
        <pc:sldMkLst>
          <pc:docMk/>
          <pc:sldMk cId="3699127379" sldId="259"/>
        </pc:sldMkLst>
        <pc:spChg chg="mod">
          <ac:chgData name="Cornelis Hameete" userId="90585a933903525e" providerId="LiveId" clId="{6E96EF46-8C8F-4D8D-A265-C796971598CF}" dt="2022-02-17T11:58:23.758" v="45" actId="20577"/>
          <ac:spMkLst>
            <pc:docMk/>
            <pc:sldMk cId="3699127379" sldId="259"/>
            <ac:spMk id="3" creationId="{39835881-1090-4E16-8C7C-2E210FFCE213}"/>
          </ac:spMkLst>
        </pc:spChg>
      </pc:sldChg>
      <pc:sldChg chg="addSp delSp modSp add mod">
        <pc:chgData name="Cornelis Hameete" userId="90585a933903525e" providerId="LiveId" clId="{6E96EF46-8C8F-4D8D-A265-C796971598CF}" dt="2022-02-17T12:05:37.761" v="57" actId="478"/>
        <pc:sldMkLst>
          <pc:docMk/>
          <pc:sldMk cId="1640980610" sldId="260"/>
        </pc:sldMkLst>
        <pc:spChg chg="del">
          <ac:chgData name="Cornelis Hameete" userId="90585a933903525e" providerId="LiveId" clId="{6E96EF46-8C8F-4D8D-A265-C796971598CF}" dt="2022-02-17T12:00:51.163" v="53" actId="478"/>
          <ac:spMkLst>
            <pc:docMk/>
            <pc:sldMk cId="1640980610" sldId="260"/>
            <ac:spMk id="2" creationId="{E2E73799-CBC6-43A1-998D-48A1C5F65945}"/>
          </ac:spMkLst>
        </pc:spChg>
        <pc:spChg chg="del">
          <ac:chgData name="Cornelis Hameete" userId="90585a933903525e" providerId="LiveId" clId="{6E96EF46-8C8F-4D8D-A265-C796971598CF}" dt="2022-02-17T11:58:35.715" v="47" actId="478"/>
          <ac:spMkLst>
            <pc:docMk/>
            <pc:sldMk cId="1640980610" sldId="260"/>
            <ac:spMk id="3" creationId="{B75201E0-939A-49D2-BE8D-DA3A34E0C23C}"/>
          </ac:spMkLst>
        </pc:spChg>
        <pc:spChg chg="add del mod">
          <ac:chgData name="Cornelis Hameete" userId="90585a933903525e" providerId="LiveId" clId="{6E96EF46-8C8F-4D8D-A265-C796971598CF}" dt="2022-02-17T12:00:38.779" v="48"/>
          <ac:spMkLst>
            <pc:docMk/>
            <pc:sldMk cId="1640980610" sldId="260"/>
            <ac:spMk id="5" creationId="{0A9C9FD1-91C9-4C61-8D5F-79A2A9AF15E4}"/>
          </ac:spMkLst>
        </pc:spChg>
        <pc:spChg chg="add del mod">
          <ac:chgData name="Cornelis Hameete" userId="90585a933903525e" providerId="LiveId" clId="{6E96EF46-8C8F-4D8D-A265-C796971598CF}" dt="2022-02-17T12:05:37.761" v="57" actId="478"/>
          <ac:spMkLst>
            <pc:docMk/>
            <pc:sldMk cId="1640980610" sldId="260"/>
            <ac:spMk id="9" creationId="{9A465B09-6799-4E9F-831A-4CA5AA9DB6F5}"/>
          </ac:spMkLst>
        </pc:spChg>
        <pc:picChg chg="add mod">
          <ac:chgData name="Cornelis Hameete" userId="90585a933903525e" providerId="LiveId" clId="{6E96EF46-8C8F-4D8D-A265-C796971598CF}" dt="2022-02-17T12:01:04.213" v="56" actId="1076"/>
          <ac:picMkLst>
            <pc:docMk/>
            <pc:sldMk cId="1640980610" sldId="260"/>
            <ac:picMk id="7" creationId="{78718092-650D-4C97-9362-3793148A0C6A}"/>
          </ac:picMkLst>
        </pc:picChg>
      </pc:sldChg>
      <pc:sldChg chg="new del">
        <pc:chgData name="Cornelis Hameete" userId="90585a933903525e" providerId="LiveId" clId="{6E96EF46-8C8F-4D8D-A265-C796971598CF}" dt="2022-02-17T12:22:24.869" v="61" actId="2696"/>
        <pc:sldMkLst>
          <pc:docMk/>
          <pc:sldMk cId="1365848024" sldId="261"/>
        </pc:sldMkLst>
      </pc:sldChg>
      <pc:sldChg chg="addSp modSp add mod ord">
        <pc:chgData name="Cornelis Hameete" userId="90585a933903525e" providerId="LiveId" clId="{6E96EF46-8C8F-4D8D-A265-C796971598CF}" dt="2022-02-17T12:37:39.212" v="499" actId="1076"/>
        <pc:sldMkLst>
          <pc:docMk/>
          <pc:sldMk cId="0" sldId="387"/>
        </pc:sldMkLst>
        <pc:spChg chg="add mod">
          <ac:chgData name="Cornelis Hameete" userId="90585a933903525e" providerId="LiveId" clId="{6E96EF46-8C8F-4D8D-A265-C796971598CF}" dt="2022-02-17T12:37:39.212" v="499" actId="1076"/>
          <ac:spMkLst>
            <pc:docMk/>
            <pc:sldMk cId="0" sldId="387"/>
            <ac:spMk id="2" creationId="{F1BC199E-A436-445C-8D5A-D0C0DD3B5D26}"/>
          </ac:spMkLst>
        </pc:spChg>
      </pc:sldChg>
      <pc:sldChg chg="add ord">
        <pc:chgData name="Cornelis Hameete" userId="90585a933903525e" providerId="LiveId" clId="{6E96EF46-8C8F-4D8D-A265-C796971598CF}" dt="2022-02-17T12:36:43.322" v="470"/>
        <pc:sldMkLst>
          <pc:docMk/>
          <pc:sldMk cId="3614867797" sldId="495"/>
        </pc:sldMkLst>
      </pc:sldChg>
      <pc:sldChg chg="add ord">
        <pc:chgData name="Cornelis Hameete" userId="90585a933903525e" providerId="LiveId" clId="{6E96EF46-8C8F-4D8D-A265-C796971598CF}" dt="2022-02-17T12:36:43.322" v="470"/>
        <pc:sldMkLst>
          <pc:docMk/>
          <pc:sldMk cId="4139896306" sldId="496"/>
        </pc:sldMkLst>
      </pc:sldChg>
      <pc:sldChg chg="add ord">
        <pc:chgData name="Cornelis Hameete" userId="90585a933903525e" providerId="LiveId" clId="{6E96EF46-8C8F-4D8D-A265-C796971598CF}" dt="2022-02-17T12:36:43.322" v="470"/>
        <pc:sldMkLst>
          <pc:docMk/>
          <pc:sldMk cId="3039112571" sldId="503"/>
        </pc:sldMkLst>
      </pc:sldChg>
      <pc:sldChg chg="modSp add mod ord">
        <pc:chgData name="Cornelis Hameete" userId="90585a933903525e" providerId="LiveId" clId="{6E96EF46-8C8F-4D8D-A265-C796971598CF}" dt="2022-02-17T12:37:13.102" v="474" actId="1076"/>
        <pc:sldMkLst>
          <pc:docMk/>
          <pc:sldMk cId="382837842" sldId="597"/>
        </pc:sldMkLst>
        <pc:spChg chg="mod">
          <ac:chgData name="Cornelis Hameete" userId="90585a933903525e" providerId="LiveId" clId="{6E96EF46-8C8F-4D8D-A265-C796971598CF}" dt="2022-02-17T12:37:06.367" v="472" actId="1076"/>
          <ac:spMkLst>
            <pc:docMk/>
            <pc:sldMk cId="382837842" sldId="597"/>
            <ac:spMk id="18" creationId="{00000000-0000-0000-0000-000000000000}"/>
          </ac:spMkLst>
        </pc:spChg>
        <pc:picChg chg="mod">
          <ac:chgData name="Cornelis Hameete" userId="90585a933903525e" providerId="LiveId" clId="{6E96EF46-8C8F-4D8D-A265-C796971598CF}" dt="2022-02-17T12:37:13.102" v="474" actId="1076"/>
          <ac:picMkLst>
            <pc:docMk/>
            <pc:sldMk cId="382837842" sldId="597"/>
            <ac:picMk id="9" creationId="{00000000-0000-0000-0000-000000000000}"/>
          </ac:picMkLst>
        </pc:picChg>
      </pc:sldChg>
      <pc:sldChg chg="modSp new mod">
        <pc:chgData name="Cornelis Hameete" userId="90585a933903525e" providerId="LiveId" clId="{6E96EF46-8C8F-4D8D-A265-C796971598CF}" dt="2022-02-17T12:35:51.724" v="468" actId="113"/>
        <pc:sldMkLst>
          <pc:docMk/>
          <pc:sldMk cId="169039123" sldId="598"/>
        </pc:sldMkLst>
        <pc:spChg chg="mod">
          <ac:chgData name="Cornelis Hameete" userId="90585a933903525e" providerId="LiveId" clId="{6E96EF46-8C8F-4D8D-A265-C796971598CF}" dt="2022-02-17T12:35:51.724" v="468" actId="113"/>
          <ac:spMkLst>
            <pc:docMk/>
            <pc:sldMk cId="169039123" sldId="598"/>
            <ac:spMk id="2" creationId="{076FD28F-DDFD-45C2-8A90-D7B5A91BDBAC}"/>
          </ac:spMkLst>
        </pc:spChg>
        <pc:spChg chg="mod">
          <ac:chgData name="Cornelis Hameete" userId="90585a933903525e" providerId="LiveId" clId="{6E96EF46-8C8F-4D8D-A265-C796971598CF}" dt="2022-02-17T12:35:46.778" v="467" actId="27636"/>
          <ac:spMkLst>
            <pc:docMk/>
            <pc:sldMk cId="169039123" sldId="598"/>
            <ac:spMk id="3" creationId="{FB4A92A6-EDE0-4C1D-914E-904D3B1AF048}"/>
          </ac:spMkLst>
        </pc:spChg>
      </pc:sldChg>
      <pc:sldChg chg="modSp new mod">
        <pc:chgData name="Cornelis Hameete" userId="90585a933903525e" providerId="LiveId" clId="{6E96EF46-8C8F-4D8D-A265-C796971598CF}" dt="2022-02-17T12:35:29.261" v="464" actId="20577"/>
        <pc:sldMkLst>
          <pc:docMk/>
          <pc:sldMk cId="1623146436" sldId="599"/>
        </pc:sldMkLst>
        <pc:spChg chg="mod">
          <ac:chgData name="Cornelis Hameete" userId="90585a933903525e" providerId="LiveId" clId="{6E96EF46-8C8F-4D8D-A265-C796971598CF}" dt="2022-02-17T12:34:46.423" v="424" actId="20577"/>
          <ac:spMkLst>
            <pc:docMk/>
            <pc:sldMk cId="1623146436" sldId="599"/>
            <ac:spMk id="2" creationId="{E8E5D436-135F-42C2-B239-4FE117ADC1DD}"/>
          </ac:spMkLst>
        </pc:spChg>
        <pc:spChg chg="mod">
          <ac:chgData name="Cornelis Hameete" userId="90585a933903525e" providerId="LiveId" clId="{6E96EF46-8C8F-4D8D-A265-C796971598CF}" dt="2022-02-17T12:35:29.261" v="464" actId="20577"/>
          <ac:spMkLst>
            <pc:docMk/>
            <pc:sldMk cId="1623146436" sldId="599"/>
            <ac:spMk id="3" creationId="{53331D4E-33C2-49E2-BE8F-9B2C42D7B403}"/>
          </ac:spMkLst>
        </pc:spChg>
      </pc:sldChg>
      <pc:sldChg chg="addSp delSp modSp new mod">
        <pc:chgData name="Cornelis Hameete" userId="90585a933903525e" providerId="LiveId" clId="{6E96EF46-8C8F-4D8D-A265-C796971598CF}" dt="2022-02-17T16:36:39.720" v="510" actId="1076"/>
        <pc:sldMkLst>
          <pc:docMk/>
          <pc:sldMk cId="39776835" sldId="600"/>
        </pc:sldMkLst>
        <pc:spChg chg="del">
          <ac:chgData name="Cornelis Hameete" userId="90585a933903525e" providerId="LiveId" clId="{6E96EF46-8C8F-4D8D-A265-C796971598CF}" dt="2022-02-17T16:36:31.246" v="506" actId="478"/>
          <ac:spMkLst>
            <pc:docMk/>
            <pc:sldMk cId="39776835" sldId="600"/>
            <ac:spMk id="2" creationId="{11CF47D3-3EB3-484D-8D11-BC6357C2B39A}"/>
          </ac:spMkLst>
        </pc:spChg>
        <pc:spChg chg="del">
          <ac:chgData name="Cornelis Hameete" userId="90585a933903525e" providerId="LiveId" clId="{6E96EF46-8C8F-4D8D-A265-C796971598CF}" dt="2022-02-17T16:36:32.405" v="507" actId="478"/>
          <ac:spMkLst>
            <pc:docMk/>
            <pc:sldMk cId="39776835" sldId="600"/>
            <ac:spMk id="3" creationId="{86990BBB-95A0-425B-A698-E6080A3B6DE9}"/>
          </ac:spMkLst>
        </pc:spChg>
        <pc:picChg chg="add mod">
          <ac:chgData name="Cornelis Hameete" userId="90585a933903525e" providerId="LiveId" clId="{6E96EF46-8C8F-4D8D-A265-C796971598CF}" dt="2022-02-17T16:36:39.720" v="510" actId="1076"/>
          <ac:picMkLst>
            <pc:docMk/>
            <pc:sldMk cId="39776835" sldId="600"/>
            <ac:picMk id="4" creationId="{5D71FC8D-1A83-4BB0-A716-BE3ECCCCCBAD}"/>
          </ac:picMkLst>
        </pc:picChg>
      </pc:sldChg>
      <pc:sldChg chg="add del">
        <pc:chgData name="Cornelis Hameete" userId="90585a933903525e" providerId="LiveId" clId="{6E96EF46-8C8F-4D8D-A265-C796971598CF}" dt="2022-02-17T12:22:41.714" v="62" actId="2696"/>
        <pc:sldMkLst>
          <pc:docMk/>
          <pc:sldMk cId="2839487174" sldId="6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2968D66-A646-4828-B3CA-DBEB49B8AF62}" type="datetimeFigureOut">
              <a:rPr lang="nl-NL" smtClean="0"/>
              <a:t>11-2-2024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2676AF8-C22B-436C-9674-50E8B0C22B0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747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0C7-92A9-47F5-B221-00D994BAA8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11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Tot </a:t>
            </a:r>
            <a:r>
              <a:rPr lang="en-US" dirty="0" err="1"/>
              <a:t>zover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de </a:t>
            </a:r>
            <a:r>
              <a:rPr lang="en-US" dirty="0" err="1"/>
              <a:t>mooie</a:t>
            </a:r>
            <a:r>
              <a:rPr lang="en-US" dirty="0"/>
              <a:t> </a:t>
            </a:r>
            <a:r>
              <a:rPr lang="en-US" dirty="0" err="1"/>
              <a:t>situatie</a:t>
            </a:r>
            <a:r>
              <a:rPr lang="en-US" dirty="0"/>
              <a:t> is.</a:t>
            </a:r>
          </a:p>
          <a:p>
            <a:r>
              <a:rPr lang="en-US" dirty="0"/>
              <a:t>Nu de </a:t>
            </a:r>
            <a:r>
              <a:rPr lang="en-US" dirty="0" err="1"/>
              <a:t>situatie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het </a:t>
            </a:r>
            <a:r>
              <a:rPr lang="en-US" dirty="0" err="1"/>
              <a:t>werkelijk</a:t>
            </a:r>
            <a:r>
              <a:rPr lang="en-US" dirty="0"/>
              <a:t> 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D45EF-2D07-4033-81F3-D20C7F66CE8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43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029" dirty="0"/>
              <a:t>Je </a:t>
            </a:r>
            <a:r>
              <a:rPr lang="en-029" dirty="0" err="1"/>
              <a:t>ziet</a:t>
            </a:r>
            <a:r>
              <a:rPr lang="en-029" dirty="0"/>
              <a:t> de </a:t>
            </a:r>
            <a:r>
              <a:rPr lang="en-029" dirty="0" err="1"/>
              <a:t>sterkste</a:t>
            </a:r>
            <a:r>
              <a:rPr lang="en-029" dirty="0"/>
              <a:t> </a:t>
            </a:r>
            <a:r>
              <a:rPr lang="en-029" dirty="0" err="1"/>
              <a:t>achteruitgang</a:t>
            </a:r>
            <a:r>
              <a:rPr lang="en-029" dirty="0"/>
              <a:t> in percentage </a:t>
            </a:r>
            <a:r>
              <a:rPr lang="en-029" dirty="0" err="1"/>
              <a:t>koraalbedekking</a:t>
            </a:r>
            <a:r>
              <a:rPr lang="en-029" dirty="0"/>
              <a:t> in </a:t>
            </a:r>
            <a:r>
              <a:rPr lang="en-029" dirty="0" err="1"/>
              <a:t>gebieden</a:t>
            </a:r>
            <a:r>
              <a:rPr lang="en-029" dirty="0"/>
              <a:t> </a:t>
            </a:r>
            <a:r>
              <a:rPr lang="en-029" dirty="0" err="1"/>
              <a:t>waar</a:t>
            </a:r>
            <a:r>
              <a:rPr lang="en-029" dirty="0"/>
              <a:t> de </a:t>
            </a:r>
            <a:r>
              <a:rPr lang="en-029" dirty="0" err="1"/>
              <a:t>meeste</a:t>
            </a:r>
            <a:r>
              <a:rPr lang="en-029" dirty="0"/>
              <a:t> </a:t>
            </a:r>
            <a:r>
              <a:rPr lang="en-029" dirty="0" err="1"/>
              <a:t>menselijke</a:t>
            </a:r>
            <a:r>
              <a:rPr lang="en-029" dirty="0"/>
              <a:t> </a:t>
            </a:r>
            <a:r>
              <a:rPr lang="en-029" dirty="0" err="1"/>
              <a:t>activiteit</a:t>
            </a:r>
            <a:r>
              <a:rPr lang="en-029" dirty="0"/>
              <a:t> is.</a:t>
            </a:r>
          </a:p>
          <a:p>
            <a:r>
              <a:rPr lang="en-029" dirty="0" err="1"/>
              <a:t>Daar</a:t>
            </a:r>
            <a:r>
              <a:rPr lang="en-029" dirty="0"/>
              <a:t> </a:t>
            </a:r>
            <a:r>
              <a:rPr lang="en-029" dirty="0" err="1"/>
              <a:t>gaan</a:t>
            </a:r>
            <a:r>
              <a:rPr lang="en-029" dirty="0"/>
              <a:t> we het </a:t>
            </a:r>
            <a:r>
              <a:rPr lang="en-029" dirty="0" err="1"/>
              <a:t>straks</a:t>
            </a:r>
            <a:r>
              <a:rPr lang="en-029" dirty="0"/>
              <a:t> </a:t>
            </a:r>
            <a:r>
              <a:rPr lang="en-029" dirty="0" err="1"/>
              <a:t>uitgebreider</a:t>
            </a:r>
            <a:r>
              <a:rPr lang="en-029" dirty="0"/>
              <a:t> over </a:t>
            </a:r>
            <a:r>
              <a:rPr lang="en-029" dirty="0" err="1"/>
              <a:t>hebben</a:t>
            </a:r>
            <a:r>
              <a:rPr lang="en-029" dirty="0"/>
              <a:t>.</a:t>
            </a:r>
          </a:p>
          <a:p>
            <a:endParaRPr lang="en-029" dirty="0"/>
          </a:p>
          <a:p>
            <a:endParaRPr lang="en-029" dirty="0"/>
          </a:p>
          <a:p>
            <a:r>
              <a:rPr lang="en-029" dirty="0"/>
              <a:t>Even </a:t>
            </a:r>
            <a:r>
              <a:rPr lang="en-029" dirty="0" err="1"/>
              <a:t>een</a:t>
            </a:r>
            <a:r>
              <a:rPr lang="en-029" dirty="0"/>
              <a:t> </a:t>
            </a:r>
            <a:r>
              <a:rPr lang="en-029" dirty="0" err="1"/>
              <a:t>opmerking</a:t>
            </a:r>
            <a:r>
              <a:rPr lang="en-029" dirty="0"/>
              <a:t> </a:t>
            </a:r>
            <a:r>
              <a:rPr lang="en-029" dirty="0" err="1"/>
              <a:t>tussendoor</a:t>
            </a:r>
            <a:r>
              <a:rPr lang="en-029" dirty="0"/>
              <a:t>: </a:t>
            </a:r>
            <a:r>
              <a:rPr lang="en-029" dirty="0" err="1"/>
              <a:t>Een</a:t>
            </a:r>
            <a:r>
              <a:rPr lang="en-029" dirty="0"/>
              <a:t> </a:t>
            </a:r>
            <a:r>
              <a:rPr lang="en-029" dirty="0" err="1"/>
              <a:t>reden</a:t>
            </a:r>
            <a:r>
              <a:rPr lang="en-029" dirty="0"/>
              <a:t> heel </a:t>
            </a:r>
            <a:r>
              <a:rPr lang="en-029" dirty="0" err="1"/>
              <a:t>lokaal</a:t>
            </a:r>
            <a:r>
              <a:rPr lang="en-029" dirty="0"/>
              <a:t> is </a:t>
            </a:r>
            <a:r>
              <a:rPr lang="en-029" dirty="0" err="1"/>
              <a:t>bijvoorbeeld</a:t>
            </a:r>
            <a:r>
              <a:rPr lang="en-029" dirty="0"/>
              <a:t> ‘artificial beaches’ </a:t>
            </a:r>
            <a:r>
              <a:rPr lang="en-029" dirty="0" err="1"/>
              <a:t>bij</a:t>
            </a:r>
            <a:r>
              <a:rPr lang="en-029" dirty="0"/>
              <a:t> Jan </a:t>
            </a:r>
            <a:r>
              <a:rPr lang="en-029" dirty="0" err="1"/>
              <a:t>Thiel</a:t>
            </a:r>
            <a:r>
              <a:rPr lang="en-029" dirty="0"/>
              <a:t> </a:t>
            </a:r>
            <a:r>
              <a:rPr lang="en-029" dirty="0" err="1"/>
              <a:t>en</a:t>
            </a:r>
            <a:r>
              <a:rPr lang="en-029" dirty="0"/>
              <a:t> extra </a:t>
            </a:r>
            <a:r>
              <a:rPr lang="en-029" dirty="0" err="1"/>
              <a:t>zandopspuiting</a:t>
            </a:r>
            <a:r>
              <a:rPr lang="en-029" dirty="0"/>
              <a:t> </a:t>
            </a:r>
            <a:r>
              <a:rPr lang="en-029" dirty="0" err="1"/>
              <a:t>bij</a:t>
            </a:r>
            <a:r>
              <a:rPr lang="en-029" dirty="0"/>
              <a:t> Pirate Bay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F7E2-CF02-41D0-B38B-F48CE2836F98}" type="slidenum">
              <a:rPr lang="en-029" smtClean="0"/>
              <a:pPr/>
              <a:t>15</a:t>
            </a:fld>
            <a:endParaRPr lang="en-029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7888" y="126047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07A77-7AE5-2540-9D99-486C03313E3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41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7888" y="126047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07A77-7AE5-2540-9D99-486C03313E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61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0C7-92A9-47F5-B221-00D994BAA8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3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0C7-92A9-47F5-B221-00D994BAA8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57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0C7-92A9-47F5-B221-00D994BAA8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12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0C7-92A9-47F5-B221-00D994BAA8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59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0C7-92A9-47F5-B221-00D994BAA8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5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0C7-92A9-47F5-B221-00D994BAA8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41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0C7-92A9-47F5-B221-00D994BAA8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03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0C7-92A9-47F5-B221-00D994BAA8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D308B-1A1C-446C-8B09-5536EEF23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CCDFE9-81C2-4F2D-ADA2-7EDE60E1A5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FCF27-DE51-4EFF-A613-BB939BB39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94FB-8717-4957-AAD7-CBF8493ACDF7}" type="datetimeFigureOut">
              <a:rPr lang="nl-NL" smtClean="0"/>
              <a:t>11-2-2024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5F616-51A2-438F-B21C-342F272C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F7904-77EC-4521-800F-F472B10B8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7025-5ED5-47D6-B303-69FFC944EBB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0857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FA686-5016-4844-B95A-3319B9BD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E47C7A-6D03-44CD-B608-8C6533383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C090B-7A9B-4222-BA79-260C2ACB5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94FB-8717-4957-AAD7-CBF8493ACDF7}" type="datetimeFigureOut">
              <a:rPr lang="nl-NL" smtClean="0"/>
              <a:t>11-2-2024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FCFCA-CE6A-4EF4-91F2-B273B9D17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4C90A-DB41-45E7-A59F-6B546913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7025-5ED5-47D6-B303-69FFC944EBB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5379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D1D9BD-A9B6-4351-8AF9-4B17517ACD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05F35C-08A6-4668-B119-54C3DCA98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95AF7-AE67-40E7-8A96-7F9DE5312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94FB-8717-4957-AAD7-CBF8493ACDF7}" type="datetimeFigureOut">
              <a:rPr lang="nl-NL" smtClean="0"/>
              <a:t>11-2-2024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2219B-4F93-49CC-9BD8-3A048D91E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117AC-1F59-4A4C-8E16-296CAF69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7025-5ED5-47D6-B303-69FFC944EBB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7977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1080C-558D-40F1-9CB1-D73F5CE3A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0C241-1B72-47E8-8495-3132F4517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6B6E3-04F8-47C7-B7D8-8A22F3815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94FB-8717-4957-AAD7-CBF8493ACDF7}" type="datetimeFigureOut">
              <a:rPr lang="nl-NL" smtClean="0"/>
              <a:t>11-2-2024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3137B-79EF-42A8-98C0-532BA894F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FC4D8-36C3-40AD-946D-26E918F8E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7025-5ED5-47D6-B303-69FFC944EBB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30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9630F-FB8C-4EB9-9721-71BCBB190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41209-11E2-4308-9A39-BAA8CD0AC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A6DA7-CCF5-4378-B897-8576C465F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94FB-8717-4957-AAD7-CBF8493ACDF7}" type="datetimeFigureOut">
              <a:rPr lang="nl-NL" smtClean="0"/>
              <a:t>11-2-2024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E0C4C-AE95-466A-8DFA-298E0C84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A61F6-C1AF-460A-B671-229B4EA5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7025-5ED5-47D6-B303-69FFC944EBB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5002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9D2B-5DB2-438A-8441-C16B9204E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766CB-8170-4D62-BECB-2359674B4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E648CA-23E9-4121-877C-FFE02DFBB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1F1F5-95DB-4DE9-869C-66EDF3C3D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94FB-8717-4957-AAD7-CBF8493ACDF7}" type="datetimeFigureOut">
              <a:rPr lang="nl-NL" smtClean="0"/>
              <a:t>11-2-2024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4DBFC-1CAB-40DC-AA99-5D1B70E16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87A984-926D-4447-80E5-7D512566D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7025-5ED5-47D6-B303-69FFC944EBB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839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D1FE2-0611-4008-A021-80727954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7706A-29B7-43B4-9B1D-29F5B209D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4C31E-AE53-475E-B3D8-E0E45F989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FB2E98-B8E4-43EB-8090-22A8C3601A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DC3390-7492-44B6-9617-D467C0B2BA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9B447C-1D4E-4597-996D-50E38219B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94FB-8717-4957-AAD7-CBF8493ACDF7}" type="datetimeFigureOut">
              <a:rPr lang="nl-NL" smtClean="0"/>
              <a:t>11-2-2024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FF68F8-6506-4FF1-B773-1C7CF0EA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D593E4-56C3-474A-9EA0-9C79E367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7025-5ED5-47D6-B303-69FFC944EBB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0622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4BEA4-0498-48AC-B3E1-619FC90FB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25EB07-0908-4932-BEEE-7ED8428C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94FB-8717-4957-AAD7-CBF8493ACDF7}" type="datetimeFigureOut">
              <a:rPr lang="nl-NL" smtClean="0"/>
              <a:t>11-2-2024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39F5E8-60EA-4287-A525-6F89B2C3C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78D77E-7515-4319-8380-6BC23446D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7025-5ED5-47D6-B303-69FFC944EBB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554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E4C2F7-2AD5-43A7-9C50-9604A73C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94FB-8717-4957-AAD7-CBF8493ACDF7}" type="datetimeFigureOut">
              <a:rPr lang="nl-NL" smtClean="0"/>
              <a:t>11-2-2024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A7D542-EA20-4BFA-9628-E7D22A3CA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56D60-193E-4B81-814A-A613670B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7025-5ED5-47D6-B303-69FFC944EBB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875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0B9D7-FA52-4EB5-8FE4-DB97E8E15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37575-4165-46C8-A63E-F26C1C6B9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51E541-A4DB-42B3-B9A4-F100E6051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27EEE-DEA6-4C9E-A013-2BD5B1EF6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94FB-8717-4957-AAD7-CBF8493ACDF7}" type="datetimeFigureOut">
              <a:rPr lang="nl-NL" smtClean="0"/>
              <a:t>11-2-2024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4A348D-DBDD-4804-8332-4E559275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F314E3-39F3-4678-808E-D81E6AF85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7025-5ED5-47D6-B303-69FFC944EBB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4118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682D9-0A3D-4A98-8402-1726C09AF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0CA39F-E2CD-4320-9288-46C88E74AB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9BCB9-B398-4A7D-9DB5-C4A29EE83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2F2A9-C8D0-40B2-A7E7-D77A2CF73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94FB-8717-4957-AAD7-CBF8493ACDF7}" type="datetimeFigureOut">
              <a:rPr lang="nl-NL" smtClean="0"/>
              <a:t>11-2-2024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C475C-A901-4928-A979-60A17BF10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947B4-AA92-474E-BFEF-D6594F139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7025-5ED5-47D6-B303-69FFC944EBB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5518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846EB-5118-4EBE-A725-75B4E47A9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FFAF1-0D29-4C0F-ACAC-66558FEF6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C2F2A-B913-4893-A171-464B81B0CB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E94FB-8717-4957-AAD7-CBF8493ACDF7}" type="datetimeFigureOut">
              <a:rPr lang="nl-NL" smtClean="0"/>
              <a:t>11-2-2024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8F593-64BA-4BB8-B2F9-EB322FFDFA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FF25B-B335-4BB9-B399-9BB9719B6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B7025-5ED5-47D6-B303-69FFC944EBB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415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cnanature.org/" TargetMode="External"/><Relationship Id="rId2" Type="http://schemas.openxmlformats.org/officeDocument/2006/relationships/hyperlink" Target="http://www.dcbd.nl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 wetenschappelijke methode - Lesmateriaal - Wikiwijs">
            <a:extLst>
              <a:ext uri="{FF2B5EF4-FFF2-40B4-BE49-F238E27FC236}">
                <a16:creationId xmlns:a16="http://schemas.microsoft.com/office/drawing/2014/main" id="{5D71FC8D-1A83-4BB0-A716-BE3ECCCCCB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66" y="149855"/>
            <a:ext cx="9778134" cy="6708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76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9F75A5-D6B2-4261-8564-D0538DDEBE80}"/>
              </a:ext>
            </a:extLst>
          </p:cNvPr>
          <p:cNvSpPr txBox="1"/>
          <p:nvPr/>
        </p:nvSpPr>
        <p:spPr>
          <a:xfrm>
            <a:off x="464233" y="1185862"/>
            <a:ext cx="6843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59CF6-B25A-4891-94A9-D5B32A152C95}"/>
              </a:ext>
            </a:extLst>
          </p:cNvPr>
          <p:cNvSpPr txBox="1"/>
          <p:nvPr/>
        </p:nvSpPr>
        <p:spPr>
          <a:xfrm>
            <a:off x="270933" y="1370528"/>
            <a:ext cx="11810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Voedselketen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Karko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…….?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Karko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gegeten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door …….?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animal, water, grass, blue&#10;&#10;Description automatically generated">
            <a:extLst>
              <a:ext uri="{FF2B5EF4-FFF2-40B4-BE49-F238E27FC236}">
                <a16:creationId xmlns:a16="http://schemas.microsoft.com/office/drawing/2014/main" id="{F45B4923-77A1-42B9-9954-26CFF5DD7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67" y="323558"/>
            <a:ext cx="3716052" cy="265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69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86462D-6B75-4DA3-AD72-8A25DA3719C8}"/>
              </a:ext>
            </a:extLst>
          </p:cNvPr>
          <p:cNvSpPr txBox="1"/>
          <p:nvPr/>
        </p:nvSpPr>
        <p:spPr>
          <a:xfrm>
            <a:off x="464233" y="323557"/>
            <a:ext cx="2056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herbivoren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9F75A5-D6B2-4261-8564-D0538DDEBE80}"/>
              </a:ext>
            </a:extLst>
          </p:cNvPr>
          <p:cNvSpPr txBox="1"/>
          <p:nvPr/>
        </p:nvSpPr>
        <p:spPr>
          <a:xfrm>
            <a:off x="464233" y="1185862"/>
            <a:ext cx="6843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59CF6-B25A-4891-94A9-D5B32A152C95}"/>
              </a:ext>
            </a:extLst>
          </p:cNvPr>
          <p:cNvSpPr txBox="1"/>
          <p:nvPr/>
        </p:nvSpPr>
        <p:spPr>
          <a:xfrm>
            <a:off x="270933" y="1370528"/>
            <a:ext cx="118101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Voedselketen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Karko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zeegras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Karko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gegeten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inktvis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dikkopschildpad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zusterhaai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kreeft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animal, water, grass, blue&#10;&#10;Description automatically generated">
            <a:extLst>
              <a:ext uri="{FF2B5EF4-FFF2-40B4-BE49-F238E27FC236}">
                <a16:creationId xmlns:a16="http://schemas.microsoft.com/office/drawing/2014/main" id="{F45B4923-77A1-42B9-9954-26CFF5DD7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67" y="323558"/>
            <a:ext cx="3716052" cy="265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36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86462D-6B75-4DA3-AD72-8A25DA3719C8}"/>
              </a:ext>
            </a:extLst>
          </p:cNvPr>
          <p:cNvSpPr txBox="1"/>
          <p:nvPr/>
        </p:nvSpPr>
        <p:spPr>
          <a:xfrm>
            <a:off x="464233" y="323557"/>
            <a:ext cx="2056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herbivoren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9F75A5-D6B2-4261-8564-D0538DDEBE80}"/>
              </a:ext>
            </a:extLst>
          </p:cNvPr>
          <p:cNvSpPr txBox="1"/>
          <p:nvPr/>
        </p:nvSpPr>
        <p:spPr>
          <a:xfrm>
            <a:off x="464233" y="1185862"/>
            <a:ext cx="6843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59CF6-B25A-4891-94A9-D5B32A152C95}"/>
              </a:ext>
            </a:extLst>
          </p:cNvPr>
          <p:cNvSpPr txBox="1"/>
          <p:nvPr/>
        </p:nvSpPr>
        <p:spPr>
          <a:xfrm>
            <a:off x="270933" y="1370528"/>
            <a:ext cx="118101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Voedselketen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Karko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zeegras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Karko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gegeten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inktvis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animal, water, grass, blue&#10;&#10;Description automatically generated">
            <a:extLst>
              <a:ext uri="{FF2B5EF4-FFF2-40B4-BE49-F238E27FC236}">
                <a16:creationId xmlns:a16="http://schemas.microsoft.com/office/drawing/2014/main" id="{F45B4923-77A1-42B9-9954-26CFF5DD7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67" y="323558"/>
            <a:ext cx="3716052" cy="26507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071B84-57C6-4A00-81EE-5645EEEA3F5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2481"/>
          <a:stretch>
            <a:fillRect/>
          </a:stretch>
        </p:blipFill>
        <p:spPr bwMode="auto">
          <a:xfrm>
            <a:off x="5475724" y="3436538"/>
            <a:ext cx="5122333" cy="330106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4" descr="A close up of a green field&#10;&#10;Description automatically generated">
            <a:extLst>
              <a:ext uri="{FF2B5EF4-FFF2-40B4-BE49-F238E27FC236}">
                <a16:creationId xmlns:a16="http://schemas.microsoft.com/office/drawing/2014/main" id="{6BE214C1-E3C2-4B80-B57E-2205F0A7C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30" y="229082"/>
            <a:ext cx="4384560" cy="292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39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 Queen Conch grazing">
            <a:hlinkClick r:id="" action="ppaction://media"/>
            <a:extLst>
              <a:ext uri="{FF2B5EF4-FFF2-40B4-BE49-F238E27FC236}">
                <a16:creationId xmlns:a16="http://schemas.microsoft.com/office/drawing/2014/main" id="{4EC5C146-8564-4E94-8E48-2A9EB02AF3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0834" y="149087"/>
            <a:ext cx="8110331" cy="60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9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457700" y="211963"/>
            <a:ext cx="8991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Century Gothic" pitchFamily="34" charset="0"/>
              </a:rPr>
              <a:t>State of coral reef “health” in the Caribbean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77485" y="211963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Data: Reefs at Risk (2008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9" name="Picture 8" descr="Untitled-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467117"/>
            <a:ext cx="10078279" cy="7525532"/>
          </a:xfrm>
          <a:prstGeom prst="rect">
            <a:avLst/>
          </a:prstGeom>
        </p:spPr>
      </p:pic>
      <p:pic>
        <p:nvPicPr>
          <p:cNvPr id="10" name="Picture 2" descr="Untitled-1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083663" y="3562351"/>
            <a:ext cx="320704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837842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Mark Vermeij\Desktop\HP\Mark DOCS\Experiments\CSA\report\Untitled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989"/>
            <a:ext cx="10071327" cy="687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583207" y="72535"/>
            <a:ext cx="7992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029" dirty="0"/>
              <a:t>Changes in coral abundance between 1985 and 2015</a:t>
            </a:r>
          </a:p>
          <a:p>
            <a:r>
              <a:rPr lang="en-029" dirty="0"/>
              <a:t>Shown as change (in %) in bottom cover by reef forming corals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BC199E-A436-445C-8D5A-D0C0DD3B5D26}"/>
              </a:ext>
            </a:extLst>
          </p:cNvPr>
          <p:cNvSpPr txBox="1"/>
          <p:nvPr/>
        </p:nvSpPr>
        <p:spPr>
          <a:xfrm>
            <a:off x="9157855" y="6109854"/>
            <a:ext cx="243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Bron</a:t>
            </a:r>
            <a:r>
              <a:rPr lang="en-US" dirty="0"/>
              <a:t>: Carmabi Research</a:t>
            </a:r>
            <a:endParaRPr lang="nl-NL" dirty="0"/>
          </a:p>
        </p:txBody>
      </p:sp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D9D3B-6CD8-844F-A741-BD664DF2B3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dirty="0">
                <a:solidFill>
                  <a:srgbClr val="0070C0"/>
                </a:solidFill>
                <a:latin typeface="Avenir Roman" panose="02000503020000020003" pitchFamily="2" charset="0"/>
              </a:rPr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746A56-052B-E846-89F4-1F466082E071}"/>
              </a:ext>
            </a:extLst>
          </p:cNvPr>
          <p:cNvSpPr/>
          <p:nvPr/>
        </p:nvSpPr>
        <p:spPr>
          <a:xfrm>
            <a:off x="1524001" y="1122365"/>
            <a:ext cx="9144001" cy="128589"/>
          </a:xfrm>
          <a:prstGeom prst="rect">
            <a:avLst/>
          </a:prstGeom>
          <a:solidFill>
            <a:srgbClr val="0264A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2C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2D46D-2713-E249-8F4B-3A2E2F4C5651}"/>
              </a:ext>
            </a:extLst>
          </p:cNvPr>
          <p:cNvSpPr txBox="1"/>
          <p:nvPr/>
        </p:nvSpPr>
        <p:spPr>
          <a:xfrm>
            <a:off x="2020491" y="301686"/>
            <a:ext cx="8298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2C6"/>
                </a:solidFill>
              </a:rPr>
              <a:t>Threats to </a:t>
            </a:r>
            <a:r>
              <a:rPr lang="en-US" sz="3200" b="1" dirty="0" err="1">
                <a:solidFill>
                  <a:srgbClr val="0072C6"/>
                </a:solidFill>
              </a:rPr>
              <a:t>Curaçao’s</a:t>
            </a:r>
            <a:r>
              <a:rPr lang="en-US" sz="3200" b="1" dirty="0">
                <a:solidFill>
                  <a:srgbClr val="0072C6"/>
                </a:solidFill>
              </a:rPr>
              <a:t> Sea — Overfishing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78F633-8909-F34B-A75E-CC1BBDF1F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1" t="4376"/>
          <a:stretch/>
        </p:blipFill>
        <p:spPr>
          <a:xfrm>
            <a:off x="1333500" y="2157555"/>
            <a:ext cx="4103463" cy="4424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008FE2-0461-B448-9D51-8187518B7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14165"/>
            <a:ext cx="4991100" cy="40390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2FD7FB-B0A4-974C-A112-367AB58A1981}"/>
              </a:ext>
            </a:extLst>
          </p:cNvPr>
          <p:cNvSpPr txBox="1"/>
          <p:nvPr/>
        </p:nvSpPr>
        <p:spPr>
          <a:xfrm>
            <a:off x="3260658" y="1486856"/>
            <a:ext cx="1705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1950s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CEC68A-8547-7D43-AD81-B19EE5BA09A9}"/>
              </a:ext>
            </a:extLst>
          </p:cNvPr>
          <p:cNvSpPr txBox="1"/>
          <p:nvPr/>
        </p:nvSpPr>
        <p:spPr>
          <a:xfrm>
            <a:off x="7399422" y="1569354"/>
            <a:ext cx="153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3614867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D9D3B-6CD8-844F-A741-BD664DF2B3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dirty="0">
                <a:solidFill>
                  <a:srgbClr val="0070C0"/>
                </a:solidFill>
                <a:latin typeface="Avenir Roman" panose="02000503020000020003" pitchFamily="2" charset="0"/>
              </a:rPr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746A56-052B-E846-89F4-1F466082E071}"/>
              </a:ext>
            </a:extLst>
          </p:cNvPr>
          <p:cNvSpPr/>
          <p:nvPr/>
        </p:nvSpPr>
        <p:spPr>
          <a:xfrm>
            <a:off x="1524001" y="1122365"/>
            <a:ext cx="9144001" cy="128589"/>
          </a:xfrm>
          <a:prstGeom prst="rect">
            <a:avLst/>
          </a:prstGeom>
          <a:solidFill>
            <a:srgbClr val="0264A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2C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2D46D-2713-E249-8F4B-3A2E2F4C5651}"/>
              </a:ext>
            </a:extLst>
          </p:cNvPr>
          <p:cNvSpPr txBox="1"/>
          <p:nvPr/>
        </p:nvSpPr>
        <p:spPr>
          <a:xfrm>
            <a:off x="2020490" y="301686"/>
            <a:ext cx="8267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2C6"/>
                </a:solidFill>
              </a:rPr>
              <a:t>Threats to </a:t>
            </a:r>
            <a:r>
              <a:rPr lang="en-US" sz="3200" b="1" dirty="0" err="1">
                <a:solidFill>
                  <a:srgbClr val="0072C6"/>
                </a:solidFill>
              </a:rPr>
              <a:t>Curaçao’s</a:t>
            </a:r>
            <a:r>
              <a:rPr lang="en-US" sz="3200" b="1" dirty="0">
                <a:solidFill>
                  <a:srgbClr val="0072C6"/>
                </a:solidFill>
              </a:rPr>
              <a:t> Sea — Overfishing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2FD7FB-B0A4-974C-A112-367AB58A1981}"/>
              </a:ext>
            </a:extLst>
          </p:cNvPr>
          <p:cNvSpPr txBox="1"/>
          <p:nvPr/>
        </p:nvSpPr>
        <p:spPr>
          <a:xfrm>
            <a:off x="3149727" y="1574756"/>
            <a:ext cx="3341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1954</a:t>
            </a:r>
          </a:p>
          <a:p>
            <a:pPr algn="ctr"/>
            <a:r>
              <a:rPr lang="en-US" sz="3600" dirty="0"/>
              <a:t>(32 minutes)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CEC68A-8547-7D43-AD81-B19EE5BA09A9}"/>
              </a:ext>
            </a:extLst>
          </p:cNvPr>
          <p:cNvSpPr txBox="1"/>
          <p:nvPr/>
        </p:nvSpPr>
        <p:spPr>
          <a:xfrm>
            <a:off x="4295835" y="5355985"/>
            <a:ext cx="4391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1998</a:t>
            </a:r>
          </a:p>
          <a:p>
            <a:pPr algn="ctr"/>
            <a:r>
              <a:rPr lang="en-US" sz="3600" dirty="0"/>
              <a:t>(3 </a:t>
            </a:r>
            <a:r>
              <a:rPr lang="en-US" sz="3600" dirty="0" err="1"/>
              <a:t>hrs</a:t>
            </a:r>
            <a:r>
              <a:rPr lang="en-US" sz="3600" dirty="0"/>
              <a:t> 6 minutes)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95D447-E172-914E-9629-96AE0A7270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1" t="5078" r="13457" b="7043"/>
          <a:stretch/>
        </p:blipFill>
        <p:spPr>
          <a:xfrm>
            <a:off x="681153" y="1427597"/>
            <a:ext cx="2678674" cy="5330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975ACA-149D-2B41-B67B-AE220D7DD5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54" r="8748" b="4522"/>
          <a:stretch/>
        </p:blipFill>
        <p:spPr>
          <a:xfrm>
            <a:off x="8179399" y="1370885"/>
            <a:ext cx="2678673" cy="538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96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D9D3B-6CD8-844F-A741-BD664DF2B3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dirty="0">
                <a:solidFill>
                  <a:srgbClr val="0070C0"/>
                </a:solidFill>
                <a:latin typeface="Avenir Roman" panose="02000503020000020003" pitchFamily="2" charset="0"/>
              </a:rPr>
            </a:b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5B3640-821D-2840-89B0-9393229337AA}"/>
              </a:ext>
            </a:extLst>
          </p:cNvPr>
          <p:cNvSpPr/>
          <p:nvPr/>
        </p:nvSpPr>
        <p:spPr>
          <a:xfrm>
            <a:off x="9694919" y="393065"/>
            <a:ext cx="237906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In our lifetime alone, </a:t>
            </a:r>
            <a:r>
              <a:rPr lang="en-US" sz="2400" b="1" dirty="0"/>
              <a:t>fish populations have declined significantly,</a:t>
            </a:r>
            <a:r>
              <a:rPr lang="en-US" sz="2400" dirty="0"/>
              <a:t> </a:t>
            </a:r>
            <a:r>
              <a:rPr lang="en-US" sz="2400" b="1" dirty="0"/>
              <a:t>some species seeing losses up to 95%.</a:t>
            </a:r>
            <a:endParaRPr lang="en-US" sz="2800" b="1" dirty="0"/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179C8E-300F-3840-9995-E9D2C08612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5" r="4097"/>
          <a:stretch/>
        </p:blipFill>
        <p:spPr>
          <a:xfrm>
            <a:off x="2219515" y="63005"/>
            <a:ext cx="7334544" cy="679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12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FD28F-DDFD-45C2-8A90-D7B5A91BD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Welke</a:t>
            </a:r>
            <a:r>
              <a:rPr lang="en-US" b="1" dirty="0"/>
              <a:t> </a:t>
            </a:r>
            <a:r>
              <a:rPr lang="en-US" b="1" dirty="0" err="1"/>
              <a:t>informatie</a:t>
            </a:r>
            <a:r>
              <a:rPr lang="en-US" b="1" dirty="0"/>
              <a:t> </a:t>
            </a:r>
            <a:r>
              <a:rPr lang="en-US" b="1" dirty="0" err="1"/>
              <a:t>zoek</a:t>
            </a:r>
            <a:r>
              <a:rPr lang="en-US" b="1" dirty="0"/>
              <a:t> je?</a:t>
            </a:r>
            <a:endParaRPr lang="nl-NL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A92A6-EDE0-4C1D-914E-904D3B1AF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De </a:t>
            </a:r>
            <a:r>
              <a:rPr lang="en-US" sz="4000" dirty="0" err="1"/>
              <a:t>inhoud</a:t>
            </a:r>
            <a:r>
              <a:rPr lang="en-US" sz="4000" dirty="0"/>
              <a:t> is </a:t>
            </a:r>
            <a:r>
              <a:rPr lang="en-US" sz="4000" dirty="0" err="1"/>
              <a:t>een</a:t>
            </a:r>
            <a:r>
              <a:rPr lang="en-US" sz="4000" dirty="0"/>
              <a:t> </a:t>
            </a:r>
            <a:r>
              <a:rPr lang="en-US" sz="4000" dirty="0" err="1"/>
              <a:t>feit</a:t>
            </a:r>
            <a:r>
              <a:rPr lang="en-US" sz="4000" dirty="0"/>
              <a:t> (</a:t>
            </a:r>
            <a:r>
              <a:rPr lang="en-US" sz="4000" dirty="0" err="1"/>
              <a:t>en</a:t>
            </a:r>
            <a:r>
              <a:rPr lang="en-US" sz="4000" dirty="0"/>
              <a:t> </a:t>
            </a:r>
            <a:r>
              <a:rPr lang="en-US" sz="4000" dirty="0" err="1"/>
              <a:t>geen</a:t>
            </a:r>
            <a:r>
              <a:rPr lang="en-US" sz="4000" dirty="0"/>
              <a:t> </a:t>
            </a:r>
            <a:r>
              <a:rPr lang="en-US" sz="4000" dirty="0" err="1"/>
              <a:t>mening</a:t>
            </a:r>
            <a:r>
              <a:rPr lang="en-US" sz="40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4000" dirty="0" err="1"/>
              <a:t>Informatiebron</a:t>
            </a:r>
            <a:r>
              <a:rPr lang="en-US" sz="4000" dirty="0"/>
              <a:t> is </a:t>
            </a:r>
            <a:r>
              <a:rPr lang="en-US" sz="4000" dirty="0" err="1"/>
              <a:t>betrouwbaar</a:t>
            </a:r>
            <a:r>
              <a:rPr lang="en-US" sz="4000" dirty="0"/>
              <a:t> </a:t>
            </a:r>
            <a:r>
              <a:rPr lang="en-US" sz="4000" dirty="0" err="1"/>
              <a:t>en</a:t>
            </a:r>
            <a:r>
              <a:rPr lang="en-US" sz="4000" dirty="0"/>
              <a:t> op </a:t>
            </a:r>
            <a:r>
              <a:rPr lang="en-US" sz="4000" dirty="0" err="1"/>
              <a:t>niveau</a:t>
            </a:r>
            <a:endParaRPr lang="nl-NL" sz="4000" dirty="0"/>
          </a:p>
          <a:p>
            <a:pPr>
              <a:lnSpc>
                <a:spcPct val="150000"/>
              </a:lnSpc>
            </a:pPr>
            <a:r>
              <a:rPr lang="nl-NL" sz="4000" dirty="0"/>
              <a:t>Is de informatiebron te achterhalen?</a:t>
            </a:r>
          </a:p>
          <a:p>
            <a:pPr>
              <a:lnSpc>
                <a:spcPct val="150000"/>
              </a:lnSpc>
            </a:pPr>
            <a:r>
              <a:rPr lang="nl-NL" sz="4000" dirty="0"/>
              <a:t>Natuurwetenschappers houden van meetbare data (getallen, grafieken... Meten is weten!)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039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A8E7-E411-4E56-BF75-9BC714AAA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709" y="290946"/>
            <a:ext cx="9144000" cy="831273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2.3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natuuronderzoek</a:t>
            </a:r>
            <a:endParaRPr lang="nl-NL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8A1D7E-BE5A-4458-92D5-98BB7F07D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764" y="1246910"/>
            <a:ext cx="9144000" cy="4835237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nl-NL" sz="1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 kan gekozen worden uit de volgende organismen: </a:t>
            </a:r>
          </a:p>
          <a:p>
            <a:pPr marL="342900" indent="-342900" algn="l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Queen Conch (</a:t>
            </a:r>
            <a:r>
              <a:rPr lang="nl-NL" sz="1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Karkó</a:t>
            </a:r>
            <a:r>
              <a:rPr lang="nl-NL" sz="1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</a:t>
            </a:r>
          </a:p>
          <a:p>
            <a:pPr marL="342900" indent="-342900" algn="l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Koraal (</a:t>
            </a:r>
            <a:r>
              <a:rPr lang="nl-NL" sz="1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koral</a:t>
            </a:r>
            <a:r>
              <a:rPr lang="nl-NL" sz="1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</a:t>
            </a:r>
            <a:endParaRPr lang="nl-NL" sz="1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Groene schildpad (Turtuga Blanku),  </a:t>
            </a:r>
          </a:p>
          <a:p>
            <a:pPr marL="342900" lvl="0" indent="-342900" algn="l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en-US" sz="1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Mangrove (</a:t>
            </a:r>
            <a:r>
              <a:rPr lang="en-US" sz="1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Palu</a:t>
            </a:r>
            <a:r>
              <a:rPr lang="en-US" sz="1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1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mangel</a:t>
            </a:r>
            <a:r>
              <a:rPr lang="en-US" sz="1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</a:t>
            </a:r>
            <a:endParaRPr lang="nl-NL" sz="1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en-US" sz="1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Papegaaivis</a:t>
            </a:r>
            <a:r>
              <a:rPr lang="en-US" sz="1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(Gutu),</a:t>
            </a:r>
            <a:endParaRPr lang="nl-NL" sz="1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en-US" sz="1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Hamerhaai</a:t>
            </a:r>
            <a:r>
              <a:rPr lang="en-US" sz="1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Tribon</a:t>
            </a:r>
            <a:r>
              <a:rPr lang="en-US" sz="1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martin), </a:t>
            </a:r>
            <a:endParaRPr lang="nl-NL" sz="1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en-US" sz="1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Koraalduivel</a:t>
            </a:r>
            <a:r>
              <a:rPr lang="en-US" sz="1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(Lionfish), </a:t>
            </a:r>
            <a:endParaRPr lang="nl-NL" sz="1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US" sz="1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Sargassum</a:t>
            </a:r>
            <a:endParaRPr lang="nl-NL" sz="1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5121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5D436-135F-42C2-B239-4FE117ADC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informatiebronnen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31D4E-33C2-49E2-BE8F-9B2C42D7B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Basiskennis Natuur &amp; Techniek </a:t>
            </a:r>
          </a:p>
          <a:p>
            <a:r>
              <a:rPr lang="nl-NL" dirty="0"/>
              <a:t>Basisboek Methoden en Technieken </a:t>
            </a:r>
          </a:p>
          <a:p>
            <a:r>
              <a:rPr lang="nl-NL" dirty="0"/>
              <a:t>Dutch Caribbean Biodiversity database (online) </a:t>
            </a:r>
            <a:r>
              <a:rPr lang="nl-NL" dirty="0">
                <a:hlinkClick r:id="rId2"/>
              </a:rPr>
              <a:t>www.dcbd.nl</a:t>
            </a:r>
            <a:r>
              <a:rPr lang="nl-NL" dirty="0"/>
              <a:t>  </a:t>
            </a:r>
          </a:p>
          <a:p>
            <a:r>
              <a:rPr lang="nl-NL" dirty="0"/>
              <a:t>Dutch Caribbean Nature Alliance (online) </a:t>
            </a:r>
            <a:r>
              <a:rPr lang="nl-NL" dirty="0">
                <a:hlinkClick r:id="rId3"/>
              </a:rPr>
              <a:t>www.dcnanature.org</a:t>
            </a:r>
            <a:r>
              <a:rPr lang="nl-NL" dirty="0"/>
              <a:t> </a:t>
            </a:r>
          </a:p>
          <a:p>
            <a:r>
              <a:rPr lang="nl-NL" dirty="0"/>
              <a:t>Database wetenschappelijk artikelen BIEB UoC</a:t>
            </a:r>
          </a:p>
          <a:p>
            <a:endParaRPr lang="nl-NL" dirty="0"/>
          </a:p>
          <a:p>
            <a:r>
              <a:rPr lang="nl-NL" dirty="0"/>
              <a:t>Bronvermelding!!</a:t>
            </a:r>
            <a:endParaRPr lang="en-US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3146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E0718-74C2-4C79-9304-E1F71D77E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eindproduct</a:t>
            </a: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35881-1090-4E16-8C7C-2E210FFCE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sz="1800" dirty="0"/>
              <a:t>De module wordt afgesloten met een groepspresentatie, waarbij studenten een cijfer krijgen voor hun onderzoekproject. Daarnaast moeten de groepen voor aanvang van de presentatie een samenvattingsverslag inleveren van 3 à 4 A4 over hun onderzoek, waar ook een cijfer voor wordt gegeven. </a:t>
            </a:r>
          </a:p>
          <a:p>
            <a:pPr>
              <a:lnSpc>
                <a:spcPct val="150000"/>
              </a:lnSpc>
            </a:pPr>
            <a:r>
              <a:rPr lang="nl-NL" sz="1800" dirty="0"/>
              <a:t>De weging van de onderdelen is als volgt: 50% eindpresentatie en 50% samenvattingsverslag. Studenten die lager dan een 5.5 als eindcijfer scoren moeten met de feedback van de docent de presentatie opnieuw doen in de hertentamenweek. In het beoordelingsmodel/ </a:t>
            </a:r>
            <a:r>
              <a:rPr lang="nl-NL" sz="1800" dirty="0" err="1"/>
              <a:t>rubric</a:t>
            </a:r>
            <a:r>
              <a:rPr lang="nl-NL" sz="1800" dirty="0"/>
              <a:t> is het model van beoordeling verder uitgewerkt. </a:t>
            </a:r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Aan het einde van de periode</a:t>
            </a:r>
          </a:p>
          <a:p>
            <a:pPr>
              <a:lnSpc>
                <a:spcPct val="150000"/>
              </a:lnSpc>
            </a:pPr>
            <a:endParaRPr lang="nl-NL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NL" sz="1800" dirty="0">
                <a:effectLst/>
                <a:ea typeface="Calibri" panose="020F0502020204030204" pitchFamily="34" charset="0"/>
              </a:rPr>
              <a:t>Naast het beantwoorden van de onderzoeksvraag geef je antwoord op deze vraag:</a:t>
            </a:r>
          </a:p>
          <a:p>
            <a:pPr>
              <a:lnSpc>
                <a:spcPct val="150000"/>
              </a:lnSpc>
            </a:pPr>
            <a:r>
              <a:rPr lang="nl-NL" sz="1800" dirty="0">
                <a:effectLst/>
                <a:ea typeface="Calibri" panose="020F0502020204030204" pitchFamily="34" charset="0"/>
              </a:rPr>
              <a:t> hoe kan je in het FO aandacht besteden aan natuurwetenschappelijk onderzoek. Hiervoor presenteer je een lesplan inclusief een doe-opdracht. </a:t>
            </a:r>
            <a:endParaRPr lang="nl-NL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127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84CA5-99F2-475D-82B2-F9C4B7312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Start project</a:t>
            </a: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59645-0ED2-4F22-8FA4-B8E94D9FE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Zoek info over een organisme naar keuze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voorbereiding en de presentatie zelf wordt gedaan volgens de regels van natuurwetenschappelijk onderzoek. In college 2 wordt hier dieper op ingegaan.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nl-NL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7668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73799-CBC6-43A1-998D-48A1C5F65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onderzoeksvraag</a:t>
            </a: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201E0-939A-49D2-BE8D-DA3A34E0C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Welke factoren (biotisch en/ of abiotisch) in onze lokale onderwater wereld en wetlands zorgen ervoor dat het organisme in aantal kan toenemen of afnemen?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5642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78718092-650D-4C97-9362-3793148A0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1" y="703193"/>
            <a:ext cx="11822517" cy="5451613"/>
          </a:xfrm>
        </p:spPr>
      </p:pic>
    </p:spTree>
    <p:extLst>
      <p:ext uri="{BB962C8B-B14F-4D97-AF65-F5344CB8AC3E}">
        <p14:creationId xmlns:p14="http://schemas.microsoft.com/office/powerpoint/2010/main" val="1640980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incess Parrotfish. Curacao, Netherlands Antilles Photographic ...">
            <a:extLst>
              <a:ext uri="{FF2B5EF4-FFF2-40B4-BE49-F238E27FC236}">
                <a16:creationId xmlns:a16="http://schemas.microsoft.com/office/drawing/2014/main" id="{8A7CC5A3-EBCC-4A69-9879-F797475D29D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7"/>
          <a:stretch>
            <a:fillRect/>
          </a:stretch>
        </p:blipFill>
        <p:spPr bwMode="auto">
          <a:xfrm>
            <a:off x="8115887" y="484316"/>
            <a:ext cx="3611880" cy="3133090"/>
          </a:xfrm>
          <a:prstGeom prst="rect">
            <a:avLst/>
          </a:prstGeom>
          <a:noFill/>
        </p:spPr>
      </p:pic>
      <p:pic>
        <p:nvPicPr>
          <p:cNvPr id="4" name="Picture 3" descr="Parrot Fish">
            <a:extLst>
              <a:ext uri="{FF2B5EF4-FFF2-40B4-BE49-F238E27FC236}">
                <a16:creationId xmlns:a16="http://schemas.microsoft.com/office/drawing/2014/main" id="{5260DA72-5144-4300-9BD6-81F6036F705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" r="18960"/>
          <a:stretch/>
        </p:blipFill>
        <p:spPr bwMode="auto">
          <a:xfrm>
            <a:off x="600120" y="2631024"/>
            <a:ext cx="6629399" cy="33410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17512C-C8FF-4AC5-9914-6729ABB22418}"/>
              </a:ext>
            </a:extLst>
          </p:cNvPr>
          <p:cNvSpPr txBox="1"/>
          <p:nvPr/>
        </p:nvSpPr>
        <p:spPr>
          <a:xfrm>
            <a:off x="2271713" y="1466086"/>
            <a:ext cx="4076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Papegaaivissen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Gutu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fish swimming under water&#10;&#10;Description automatically generated">
            <a:extLst>
              <a:ext uri="{FF2B5EF4-FFF2-40B4-BE49-F238E27FC236}">
                <a16:creationId xmlns:a16="http://schemas.microsoft.com/office/drawing/2014/main" id="{467543EF-9D33-4446-AC43-063AB5FC0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653" y="4301550"/>
            <a:ext cx="4076114" cy="19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2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incess Parrotfish. Curacao, Netherlands Antilles Photographic ...">
            <a:extLst>
              <a:ext uri="{FF2B5EF4-FFF2-40B4-BE49-F238E27FC236}">
                <a16:creationId xmlns:a16="http://schemas.microsoft.com/office/drawing/2014/main" id="{8A7CC5A3-EBCC-4A69-9879-F797475D29D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7"/>
          <a:stretch>
            <a:fillRect/>
          </a:stretch>
        </p:blipFill>
        <p:spPr bwMode="auto">
          <a:xfrm>
            <a:off x="8115887" y="484316"/>
            <a:ext cx="3611880" cy="3133090"/>
          </a:xfrm>
          <a:prstGeom prst="rect">
            <a:avLst/>
          </a:prstGeom>
          <a:noFill/>
        </p:spPr>
      </p:pic>
      <p:pic>
        <p:nvPicPr>
          <p:cNvPr id="7" name="Picture 6" descr="A picture containing outdoor, snow, nature, water&#10;&#10;Description automatically generated">
            <a:extLst>
              <a:ext uri="{FF2B5EF4-FFF2-40B4-BE49-F238E27FC236}">
                <a16:creationId xmlns:a16="http://schemas.microsoft.com/office/drawing/2014/main" id="{59C0A32F-76C5-47D2-BB3A-AEDC005A8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10" y="1466631"/>
            <a:ext cx="7640408" cy="430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01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incess Parrotfish. Curacao, Netherlands Antilles Photographic ...">
            <a:extLst>
              <a:ext uri="{FF2B5EF4-FFF2-40B4-BE49-F238E27FC236}">
                <a16:creationId xmlns:a16="http://schemas.microsoft.com/office/drawing/2014/main" id="{8A7CC5A3-EBCC-4A69-9879-F797475D29D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7"/>
          <a:stretch>
            <a:fillRect/>
          </a:stretch>
        </p:blipFill>
        <p:spPr bwMode="auto">
          <a:xfrm>
            <a:off x="8115887" y="484316"/>
            <a:ext cx="3611880" cy="3133090"/>
          </a:xfrm>
          <a:prstGeom prst="rect">
            <a:avLst/>
          </a:prstGeom>
          <a:noFill/>
        </p:spPr>
      </p:pic>
      <p:pic>
        <p:nvPicPr>
          <p:cNvPr id="5" name="Picture 4" descr="A picture containing animal, outdoor, grass, sitting&#10;&#10;Description automatically generated">
            <a:extLst>
              <a:ext uri="{FF2B5EF4-FFF2-40B4-BE49-F238E27FC236}">
                <a16:creationId xmlns:a16="http://schemas.microsoft.com/office/drawing/2014/main" id="{FC02334D-36C8-4F63-9764-7CB08AF23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10" y="1043781"/>
            <a:ext cx="70358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90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Parrotfish Cocoon from BlennyWatcher.com">
            <a:hlinkClick r:id="" action="ppaction://media"/>
            <a:extLst>
              <a:ext uri="{FF2B5EF4-FFF2-40B4-BE49-F238E27FC236}">
                <a16:creationId xmlns:a16="http://schemas.microsoft.com/office/drawing/2014/main" id="{87268836-7E23-46B2-B449-E564725224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417" y="145360"/>
            <a:ext cx="11675165" cy="656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9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9F75A5-D6B2-4261-8564-D0538DDEBE80}"/>
              </a:ext>
            </a:extLst>
          </p:cNvPr>
          <p:cNvSpPr txBox="1"/>
          <p:nvPr/>
        </p:nvSpPr>
        <p:spPr>
          <a:xfrm>
            <a:off x="464233" y="1185862"/>
            <a:ext cx="6843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 up of food&#10;&#10;Description automatically generated">
            <a:extLst>
              <a:ext uri="{FF2B5EF4-FFF2-40B4-BE49-F238E27FC236}">
                <a16:creationId xmlns:a16="http://schemas.microsoft.com/office/drawing/2014/main" id="{FF3197A3-22B2-4EF7-9FE4-76991D177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822" y="1370528"/>
            <a:ext cx="5237692" cy="3836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059CF6-B25A-4891-94A9-D5B32A152C95}"/>
              </a:ext>
            </a:extLst>
          </p:cNvPr>
          <p:cNvSpPr txBox="1"/>
          <p:nvPr/>
        </p:nvSpPr>
        <p:spPr>
          <a:xfrm>
            <a:off x="4536490" y="5391720"/>
            <a:ext cx="1206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karkò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animal, water, grass, blue&#10;&#10;Description automatically generated">
            <a:extLst>
              <a:ext uri="{FF2B5EF4-FFF2-40B4-BE49-F238E27FC236}">
                <a16:creationId xmlns:a16="http://schemas.microsoft.com/office/drawing/2014/main" id="{F45B4923-77A1-42B9-9954-26CFF5DD7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67" y="323558"/>
            <a:ext cx="3716052" cy="265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43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551</Words>
  <Application>Microsoft Office PowerPoint</Application>
  <PresentationFormat>Widescreen</PresentationFormat>
  <Paragraphs>92</Paragraphs>
  <Slides>22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Avenir Roman</vt:lpstr>
      <vt:lpstr>Calibri</vt:lpstr>
      <vt:lpstr>Calibri Light</vt:lpstr>
      <vt:lpstr>Century Gothic</vt:lpstr>
      <vt:lpstr>Office Theme</vt:lpstr>
      <vt:lpstr>PowerPoint Presentation</vt:lpstr>
      <vt:lpstr>2.3 natuuronderzoek</vt:lpstr>
      <vt:lpstr>onderzoeksvraag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Welke informatie zoek je?</vt:lpstr>
      <vt:lpstr>informatiebronnen</vt:lpstr>
      <vt:lpstr>eindproduct</vt:lpstr>
      <vt:lpstr>Start 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2.3 natuuronderzoek</dc:title>
  <dc:creator>Cornelis Hameete</dc:creator>
  <cp:lastModifiedBy>Cornelis Hameete</cp:lastModifiedBy>
  <cp:revision>1</cp:revision>
  <cp:lastPrinted>2023-02-16T13:59:37Z</cp:lastPrinted>
  <dcterms:created xsi:type="dcterms:W3CDTF">2022-02-17T01:34:41Z</dcterms:created>
  <dcterms:modified xsi:type="dcterms:W3CDTF">2024-02-11T23:26:39Z</dcterms:modified>
</cp:coreProperties>
</file>