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606" r:id="rId3"/>
    <p:sldId id="259" r:id="rId4"/>
    <p:sldId id="258" r:id="rId5"/>
    <p:sldId id="257" r:id="rId6"/>
    <p:sldId id="564" r:id="rId7"/>
    <p:sldId id="260" r:id="rId8"/>
    <p:sldId id="563" r:id="rId9"/>
    <p:sldId id="607" r:id="rId10"/>
    <p:sldId id="565" r:id="rId11"/>
    <p:sldId id="569" r:id="rId12"/>
    <p:sldId id="566" r:id="rId13"/>
    <p:sldId id="568" r:id="rId14"/>
    <p:sldId id="267" r:id="rId15"/>
    <p:sldId id="506" r:id="rId16"/>
    <p:sldId id="601" r:id="rId17"/>
    <p:sldId id="605" r:id="rId18"/>
    <p:sldId id="278" r:id="rId19"/>
    <p:sldId id="277" r:id="rId20"/>
    <p:sldId id="287" r:id="rId21"/>
    <p:sldId id="293" r:id="rId22"/>
    <p:sldId id="5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rnelis Hameete" userId="90585a933903525e" providerId="LiveId" clId="{CA98ABE1-3936-4830-9685-6B5A214410B1}"/>
    <pc:docChg chg="custSel addSld delSld modSld">
      <pc:chgData name="Cornelis Hameete" userId="90585a933903525e" providerId="LiveId" clId="{CA98ABE1-3936-4830-9685-6B5A214410B1}" dt="2023-03-09T01:59:42.640" v="185" actId="2696"/>
      <pc:docMkLst>
        <pc:docMk/>
      </pc:docMkLst>
      <pc:sldChg chg="modSp mod">
        <pc:chgData name="Cornelis Hameete" userId="90585a933903525e" providerId="LiveId" clId="{CA98ABE1-3936-4830-9685-6B5A214410B1}" dt="2023-03-09T01:51:32.610" v="95" actId="1076"/>
        <pc:sldMkLst>
          <pc:docMk/>
          <pc:sldMk cId="3079919998" sldId="259"/>
        </pc:sldMkLst>
        <pc:spChg chg="mod ord">
          <ac:chgData name="Cornelis Hameete" userId="90585a933903525e" providerId="LiveId" clId="{CA98ABE1-3936-4830-9685-6B5A214410B1}" dt="2023-03-09T01:51:32.610" v="95" actId="1076"/>
          <ac:spMkLst>
            <pc:docMk/>
            <pc:sldMk cId="3079919998" sldId="259"/>
            <ac:spMk id="2" creationId="{7690E487-C539-E781-6F3A-2B40EB4329AB}"/>
          </ac:spMkLst>
        </pc:spChg>
        <pc:picChg chg="mod">
          <ac:chgData name="Cornelis Hameete" userId="90585a933903525e" providerId="LiveId" clId="{CA98ABE1-3936-4830-9685-6B5A214410B1}" dt="2023-03-09T01:51:29.136" v="94" actId="1076"/>
          <ac:picMkLst>
            <pc:docMk/>
            <pc:sldMk cId="3079919998" sldId="259"/>
            <ac:picMk id="3074" creationId="{ED586D88-95D3-F9ED-1596-7A943DD05C78}"/>
          </ac:picMkLst>
        </pc:picChg>
      </pc:sldChg>
      <pc:sldChg chg="addSp modSp mod">
        <pc:chgData name="Cornelis Hameete" userId="90585a933903525e" providerId="LiveId" clId="{CA98ABE1-3936-4830-9685-6B5A214410B1}" dt="2023-03-09T01:56:35.691" v="152" actId="1076"/>
        <pc:sldMkLst>
          <pc:docMk/>
          <pc:sldMk cId="1219704452" sldId="260"/>
        </pc:sldMkLst>
        <pc:spChg chg="mod">
          <ac:chgData name="Cornelis Hameete" userId="90585a933903525e" providerId="LiveId" clId="{CA98ABE1-3936-4830-9685-6B5A214410B1}" dt="2023-03-09T01:54:43.360" v="114" actId="20577"/>
          <ac:spMkLst>
            <pc:docMk/>
            <pc:sldMk cId="1219704452" sldId="260"/>
            <ac:spMk id="2" creationId="{9DFC81DA-ECDC-A615-B31C-455A8E649FCB}"/>
          </ac:spMkLst>
        </pc:spChg>
        <pc:spChg chg="mod ord">
          <ac:chgData name="Cornelis Hameete" userId="90585a933903525e" providerId="LiveId" clId="{CA98ABE1-3936-4830-9685-6B5A214410B1}" dt="2023-03-09T01:56:30.175" v="151" actId="166"/>
          <ac:spMkLst>
            <pc:docMk/>
            <pc:sldMk cId="1219704452" sldId="260"/>
            <ac:spMk id="3" creationId="{6F964BDB-3ED8-EF6A-75F7-D0905A27748B}"/>
          </ac:spMkLst>
        </pc:spChg>
        <pc:picChg chg="mod">
          <ac:chgData name="Cornelis Hameete" userId="90585a933903525e" providerId="LiveId" clId="{CA98ABE1-3936-4830-9685-6B5A214410B1}" dt="2023-03-09T01:54:55.380" v="116" actId="1076"/>
          <ac:picMkLst>
            <pc:docMk/>
            <pc:sldMk cId="1219704452" sldId="260"/>
            <ac:picMk id="4" creationId="{DBAD4F96-7AC4-FA92-8EB0-577DBCFCA909}"/>
          </ac:picMkLst>
        </pc:picChg>
        <pc:picChg chg="add mod">
          <ac:chgData name="Cornelis Hameete" userId="90585a933903525e" providerId="LiveId" clId="{CA98ABE1-3936-4830-9685-6B5A214410B1}" dt="2023-03-09T01:56:35.691" v="152" actId="1076"/>
          <ac:picMkLst>
            <pc:docMk/>
            <pc:sldMk cId="1219704452" sldId="260"/>
            <ac:picMk id="5122" creationId="{9240BEA3-BBCC-12A4-A6F2-32DA2BC9FF23}"/>
          </ac:picMkLst>
        </pc:picChg>
      </pc:sldChg>
      <pc:sldChg chg="delSp add del setBg delDesignElem">
        <pc:chgData name="Cornelis Hameete" userId="90585a933903525e" providerId="LiveId" clId="{CA98ABE1-3936-4830-9685-6B5A214410B1}" dt="2023-03-09T01:59:42.640" v="185" actId="2696"/>
        <pc:sldMkLst>
          <pc:docMk/>
          <pc:sldMk cId="2026403315" sldId="264"/>
        </pc:sldMkLst>
        <pc:spChg chg="del">
          <ac:chgData name="Cornelis Hameete" userId="90585a933903525e" providerId="LiveId" clId="{CA98ABE1-3936-4830-9685-6B5A214410B1}" dt="2023-03-09T01:41:45.659" v="33"/>
          <ac:spMkLst>
            <pc:docMk/>
            <pc:sldMk cId="2026403315" sldId="264"/>
            <ac:spMk id="113" creationId="{48FE65CB-EFD8-497D-A30A-093E20EACB05}"/>
          </ac:spMkLst>
        </pc:spChg>
        <pc:picChg chg="del">
          <ac:chgData name="Cornelis Hameete" userId="90585a933903525e" providerId="LiveId" clId="{CA98ABE1-3936-4830-9685-6B5A214410B1}" dt="2023-03-09T01:41:45.659" v="33"/>
          <ac:picMkLst>
            <pc:docMk/>
            <pc:sldMk cId="2026403315" sldId="264"/>
            <ac:picMk id="115" creationId="{E3265C2A-0A58-43AD-A406-8F4478E28758}"/>
          </ac:picMkLst>
        </pc:picChg>
      </pc:sldChg>
      <pc:sldChg chg="delSp add setBg delDesignElem">
        <pc:chgData name="Cornelis Hameete" userId="90585a933903525e" providerId="LiveId" clId="{CA98ABE1-3936-4830-9685-6B5A214410B1}" dt="2023-03-09T01:41:45.659" v="33"/>
        <pc:sldMkLst>
          <pc:docMk/>
          <pc:sldMk cId="286424963" sldId="267"/>
        </pc:sldMkLst>
        <pc:spChg chg="del">
          <ac:chgData name="Cornelis Hameete" userId="90585a933903525e" providerId="LiveId" clId="{CA98ABE1-3936-4830-9685-6B5A214410B1}" dt="2023-03-09T01:41:45.659" v="33"/>
          <ac:spMkLst>
            <pc:docMk/>
            <pc:sldMk cId="286424963" sldId="267"/>
            <ac:spMk id="113" creationId="{48FE65CB-EFD8-497D-A30A-093E20EACB05}"/>
          </ac:spMkLst>
        </pc:spChg>
        <pc:picChg chg="del">
          <ac:chgData name="Cornelis Hameete" userId="90585a933903525e" providerId="LiveId" clId="{CA98ABE1-3936-4830-9685-6B5A214410B1}" dt="2023-03-09T01:41:45.659" v="33"/>
          <ac:picMkLst>
            <pc:docMk/>
            <pc:sldMk cId="286424963" sldId="267"/>
            <ac:picMk id="115" creationId="{E3265C2A-0A58-43AD-A406-8F4478E28758}"/>
          </ac:picMkLst>
        </pc:picChg>
      </pc:sldChg>
      <pc:sldChg chg="delSp add setBg delDesignElem">
        <pc:chgData name="Cornelis Hameete" userId="90585a933903525e" providerId="LiveId" clId="{CA98ABE1-3936-4830-9685-6B5A214410B1}" dt="2023-03-09T01:41:45.659" v="33"/>
        <pc:sldMkLst>
          <pc:docMk/>
          <pc:sldMk cId="1034638616" sldId="277"/>
        </pc:sldMkLst>
        <pc:spChg chg="del">
          <ac:chgData name="Cornelis Hameete" userId="90585a933903525e" providerId="LiveId" clId="{CA98ABE1-3936-4830-9685-6B5A214410B1}" dt="2023-03-09T01:41:45.659" v="33"/>
          <ac:spMkLst>
            <pc:docMk/>
            <pc:sldMk cId="1034638616" sldId="277"/>
            <ac:spMk id="113" creationId="{48FE65CB-EFD8-497D-A30A-093E20EACB05}"/>
          </ac:spMkLst>
        </pc:spChg>
        <pc:picChg chg="del">
          <ac:chgData name="Cornelis Hameete" userId="90585a933903525e" providerId="LiveId" clId="{CA98ABE1-3936-4830-9685-6B5A214410B1}" dt="2023-03-09T01:41:45.659" v="33"/>
          <ac:picMkLst>
            <pc:docMk/>
            <pc:sldMk cId="1034638616" sldId="277"/>
            <ac:picMk id="115" creationId="{E3265C2A-0A58-43AD-A406-8F4478E28758}"/>
          </ac:picMkLst>
        </pc:picChg>
      </pc:sldChg>
      <pc:sldChg chg="delSp add setBg delDesignElem">
        <pc:chgData name="Cornelis Hameete" userId="90585a933903525e" providerId="LiveId" clId="{CA98ABE1-3936-4830-9685-6B5A214410B1}" dt="2023-03-09T01:41:45.659" v="33"/>
        <pc:sldMkLst>
          <pc:docMk/>
          <pc:sldMk cId="1720821280" sldId="278"/>
        </pc:sldMkLst>
        <pc:spChg chg="del">
          <ac:chgData name="Cornelis Hameete" userId="90585a933903525e" providerId="LiveId" clId="{CA98ABE1-3936-4830-9685-6B5A214410B1}" dt="2023-03-09T01:41:45.659" v="33"/>
          <ac:spMkLst>
            <pc:docMk/>
            <pc:sldMk cId="1720821280" sldId="278"/>
            <ac:spMk id="113" creationId="{48FE65CB-EFD8-497D-A30A-093E20EACB05}"/>
          </ac:spMkLst>
        </pc:spChg>
        <pc:picChg chg="del">
          <ac:chgData name="Cornelis Hameete" userId="90585a933903525e" providerId="LiveId" clId="{CA98ABE1-3936-4830-9685-6B5A214410B1}" dt="2023-03-09T01:41:45.659" v="33"/>
          <ac:picMkLst>
            <pc:docMk/>
            <pc:sldMk cId="1720821280" sldId="278"/>
            <ac:picMk id="115" creationId="{E3265C2A-0A58-43AD-A406-8F4478E28758}"/>
          </ac:picMkLst>
        </pc:picChg>
      </pc:sldChg>
      <pc:sldChg chg="delSp add setBg delDesignElem">
        <pc:chgData name="Cornelis Hameete" userId="90585a933903525e" providerId="LiveId" clId="{CA98ABE1-3936-4830-9685-6B5A214410B1}" dt="2023-03-09T01:41:45.659" v="33"/>
        <pc:sldMkLst>
          <pc:docMk/>
          <pc:sldMk cId="3251823079" sldId="287"/>
        </pc:sldMkLst>
        <pc:spChg chg="del">
          <ac:chgData name="Cornelis Hameete" userId="90585a933903525e" providerId="LiveId" clId="{CA98ABE1-3936-4830-9685-6B5A214410B1}" dt="2023-03-09T01:41:45.659" v="33"/>
          <ac:spMkLst>
            <pc:docMk/>
            <pc:sldMk cId="3251823079" sldId="287"/>
            <ac:spMk id="113" creationId="{48FE65CB-EFD8-497D-A30A-093E20EACB05}"/>
          </ac:spMkLst>
        </pc:spChg>
        <pc:picChg chg="del">
          <ac:chgData name="Cornelis Hameete" userId="90585a933903525e" providerId="LiveId" clId="{CA98ABE1-3936-4830-9685-6B5A214410B1}" dt="2023-03-09T01:41:45.659" v="33"/>
          <ac:picMkLst>
            <pc:docMk/>
            <pc:sldMk cId="3251823079" sldId="287"/>
            <ac:picMk id="115" creationId="{E3265C2A-0A58-43AD-A406-8F4478E28758}"/>
          </ac:picMkLst>
        </pc:picChg>
      </pc:sldChg>
      <pc:sldChg chg="delSp add setBg delDesignElem">
        <pc:chgData name="Cornelis Hameete" userId="90585a933903525e" providerId="LiveId" clId="{CA98ABE1-3936-4830-9685-6B5A214410B1}" dt="2023-03-09T01:41:45.659" v="33"/>
        <pc:sldMkLst>
          <pc:docMk/>
          <pc:sldMk cId="660510853" sldId="293"/>
        </pc:sldMkLst>
        <pc:spChg chg="del">
          <ac:chgData name="Cornelis Hameete" userId="90585a933903525e" providerId="LiveId" clId="{CA98ABE1-3936-4830-9685-6B5A214410B1}" dt="2023-03-09T01:41:45.659" v="33"/>
          <ac:spMkLst>
            <pc:docMk/>
            <pc:sldMk cId="660510853" sldId="293"/>
            <ac:spMk id="113" creationId="{48FE65CB-EFD8-497D-A30A-093E20EACB05}"/>
          </ac:spMkLst>
        </pc:spChg>
        <pc:picChg chg="del">
          <ac:chgData name="Cornelis Hameete" userId="90585a933903525e" providerId="LiveId" clId="{CA98ABE1-3936-4830-9685-6B5A214410B1}" dt="2023-03-09T01:41:45.659" v="33"/>
          <ac:picMkLst>
            <pc:docMk/>
            <pc:sldMk cId="660510853" sldId="293"/>
            <ac:picMk id="115" creationId="{E3265C2A-0A58-43AD-A406-8F4478E28758}"/>
          </ac:picMkLst>
        </pc:picChg>
      </pc:sldChg>
      <pc:sldChg chg="add">
        <pc:chgData name="Cornelis Hameete" userId="90585a933903525e" providerId="LiveId" clId="{CA98ABE1-3936-4830-9685-6B5A214410B1}" dt="2023-03-09T01:41:45.659" v="33"/>
        <pc:sldMkLst>
          <pc:docMk/>
          <pc:sldMk cId="0" sldId="506"/>
        </pc:sldMkLst>
      </pc:sldChg>
      <pc:sldChg chg="delSp mod">
        <pc:chgData name="Cornelis Hameete" userId="90585a933903525e" providerId="LiveId" clId="{CA98ABE1-3936-4830-9685-6B5A214410B1}" dt="2023-03-09T01:56:58.848" v="153" actId="478"/>
        <pc:sldMkLst>
          <pc:docMk/>
          <pc:sldMk cId="345077453" sldId="563"/>
        </pc:sldMkLst>
        <pc:picChg chg="del">
          <ac:chgData name="Cornelis Hameete" userId="90585a933903525e" providerId="LiveId" clId="{CA98ABE1-3936-4830-9685-6B5A214410B1}" dt="2023-03-09T01:56:58.848" v="153" actId="478"/>
          <ac:picMkLst>
            <pc:docMk/>
            <pc:sldMk cId="345077453" sldId="563"/>
            <ac:picMk id="3" creationId="{353D0CE2-E78C-43AB-8F94-89019CF416FF}"/>
          </ac:picMkLst>
        </pc:picChg>
      </pc:sldChg>
      <pc:sldChg chg="addSp modSp mod">
        <pc:chgData name="Cornelis Hameete" userId="90585a933903525e" providerId="LiveId" clId="{CA98ABE1-3936-4830-9685-6B5A214410B1}" dt="2023-03-09T01:59:09.820" v="183" actId="1076"/>
        <pc:sldMkLst>
          <pc:docMk/>
          <pc:sldMk cId="1442054474" sldId="565"/>
        </pc:sldMkLst>
        <pc:spChg chg="mod ord">
          <ac:chgData name="Cornelis Hameete" userId="90585a933903525e" providerId="LiveId" clId="{CA98ABE1-3936-4830-9685-6B5A214410B1}" dt="2023-03-09T01:59:09.820" v="183" actId="1076"/>
          <ac:spMkLst>
            <pc:docMk/>
            <pc:sldMk cId="1442054474" sldId="565"/>
            <ac:spMk id="2" creationId="{07987ECE-F85C-916E-AD5F-534B71988D06}"/>
          </ac:spMkLst>
        </pc:spChg>
        <pc:picChg chg="add mod">
          <ac:chgData name="Cornelis Hameete" userId="90585a933903525e" providerId="LiveId" clId="{CA98ABE1-3936-4830-9685-6B5A214410B1}" dt="2023-03-09T01:59:02.955" v="181" actId="1076"/>
          <ac:picMkLst>
            <pc:docMk/>
            <pc:sldMk cId="1442054474" sldId="565"/>
            <ac:picMk id="1026" creationId="{BE702B46-F602-A515-89BA-9BD56904690C}"/>
          </ac:picMkLst>
        </pc:picChg>
      </pc:sldChg>
      <pc:sldChg chg="addSp delSp modSp new mod modAnim">
        <pc:chgData name="Cornelis Hameete" userId="90585a933903525e" providerId="LiveId" clId="{CA98ABE1-3936-4830-9685-6B5A214410B1}" dt="2023-03-09T01:27:52.732" v="10" actId="14100"/>
        <pc:sldMkLst>
          <pc:docMk/>
          <pc:sldMk cId="1225335211" sldId="566"/>
        </pc:sldMkLst>
        <pc:spChg chg="del">
          <ac:chgData name="Cornelis Hameete" userId="90585a933903525e" providerId="LiveId" clId="{CA98ABE1-3936-4830-9685-6B5A214410B1}" dt="2023-03-09T01:27:32.109" v="2"/>
          <ac:spMkLst>
            <pc:docMk/>
            <pc:sldMk cId="1225335211" sldId="566"/>
            <ac:spMk id="3" creationId="{42BDA051-0D6D-89F7-6105-FF88CA06C6B1}"/>
          </ac:spMkLst>
        </pc:spChg>
        <pc:picChg chg="add mod">
          <ac:chgData name="Cornelis Hameete" userId="90585a933903525e" providerId="LiveId" clId="{CA98ABE1-3936-4830-9685-6B5A214410B1}" dt="2023-03-09T01:27:52.732" v="10" actId="14100"/>
          <ac:picMkLst>
            <pc:docMk/>
            <pc:sldMk cId="1225335211" sldId="566"/>
            <ac:picMk id="4" creationId="{04C1128E-E87A-10C5-C14E-A39777868A97}"/>
          </ac:picMkLst>
        </pc:picChg>
      </pc:sldChg>
      <pc:sldChg chg="addSp new">
        <pc:chgData name="Cornelis Hameete" userId="90585a933903525e" providerId="LiveId" clId="{CA98ABE1-3936-4830-9685-6B5A214410B1}" dt="2023-03-09T01:29:47.279" v="12"/>
        <pc:sldMkLst>
          <pc:docMk/>
          <pc:sldMk cId="2936770084" sldId="567"/>
        </pc:sldMkLst>
        <pc:picChg chg="add">
          <ac:chgData name="Cornelis Hameete" userId="90585a933903525e" providerId="LiveId" clId="{CA98ABE1-3936-4830-9685-6B5A214410B1}" dt="2023-03-09T01:29:47.279" v="12"/>
          <ac:picMkLst>
            <pc:docMk/>
            <pc:sldMk cId="2936770084" sldId="567"/>
            <ac:picMk id="2050" creationId="{AAAEA6CD-BA37-CE79-F403-ADEA32BF9D11}"/>
          </ac:picMkLst>
        </pc:picChg>
      </pc:sldChg>
      <pc:sldChg chg="addSp delSp modSp new">
        <pc:chgData name="Cornelis Hameete" userId="90585a933903525e" providerId="LiveId" clId="{CA98ABE1-3936-4830-9685-6B5A214410B1}" dt="2023-03-09T01:38:14.708" v="25" actId="14100"/>
        <pc:sldMkLst>
          <pc:docMk/>
          <pc:sldMk cId="237341420" sldId="568"/>
        </pc:sldMkLst>
        <pc:spChg chg="del">
          <ac:chgData name="Cornelis Hameete" userId="90585a933903525e" providerId="LiveId" clId="{CA98ABE1-3936-4830-9685-6B5A214410B1}" dt="2023-03-09T01:33:01.122" v="14"/>
          <ac:spMkLst>
            <pc:docMk/>
            <pc:sldMk cId="237341420" sldId="568"/>
            <ac:spMk id="3" creationId="{BDD710DB-F1A8-3CC0-EB37-4278999A139B}"/>
          </ac:spMkLst>
        </pc:spChg>
        <pc:picChg chg="add mod">
          <ac:chgData name="Cornelis Hameete" userId="90585a933903525e" providerId="LiveId" clId="{CA98ABE1-3936-4830-9685-6B5A214410B1}" dt="2023-03-09T01:38:14.708" v="25" actId="14100"/>
          <ac:picMkLst>
            <pc:docMk/>
            <pc:sldMk cId="237341420" sldId="568"/>
            <ac:picMk id="3074" creationId="{DBD9E470-D42C-37C3-1140-3A3CC294E062}"/>
          </ac:picMkLst>
        </pc:picChg>
        <pc:picChg chg="add mod">
          <ac:chgData name="Cornelis Hameete" userId="90585a933903525e" providerId="LiveId" clId="{CA98ABE1-3936-4830-9685-6B5A214410B1}" dt="2023-03-09T01:38:10.713" v="23" actId="14100"/>
          <ac:picMkLst>
            <pc:docMk/>
            <pc:sldMk cId="237341420" sldId="568"/>
            <ac:picMk id="3076" creationId="{3C4BB46D-5478-5DDB-0FBF-65E54235B7CD}"/>
          </ac:picMkLst>
        </pc:picChg>
      </pc:sldChg>
      <pc:sldChg chg="addSp modSp new">
        <pc:chgData name="Cornelis Hameete" userId="90585a933903525e" providerId="LiveId" clId="{CA98ABE1-3936-4830-9685-6B5A214410B1}" dt="2023-03-09T01:34:11.625" v="20" actId="1076"/>
        <pc:sldMkLst>
          <pc:docMk/>
          <pc:sldMk cId="4183213117" sldId="569"/>
        </pc:sldMkLst>
        <pc:picChg chg="add mod">
          <ac:chgData name="Cornelis Hameete" userId="90585a933903525e" providerId="LiveId" clId="{CA98ABE1-3936-4830-9685-6B5A214410B1}" dt="2023-03-09T01:34:11.625" v="20" actId="1076"/>
          <ac:picMkLst>
            <pc:docMk/>
            <pc:sldMk cId="4183213117" sldId="569"/>
            <ac:picMk id="4098" creationId="{0A140825-4AFF-8907-E0EA-5F706F3DACCA}"/>
          </ac:picMkLst>
        </pc:picChg>
      </pc:sldChg>
      <pc:sldChg chg="new del">
        <pc:chgData name="Cornelis Hameete" userId="90585a933903525e" providerId="LiveId" clId="{CA98ABE1-3936-4830-9685-6B5A214410B1}" dt="2023-03-09T01:59:33.227" v="184" actId="2696"/>
        <pc:sldMkLst>
          <pc:docMk/>
          <pc:sldMk cId="3684932467" sldId="570"/>
        </pc:sldMkLst>
      </pc:sldChg>
      <pc:sldChg chg="add">
        <pc:chgData name="Cornelis Hameete" userId="90585a933903525e" providerId="LiveId" clId="{CA98ABE1-3936-4830-9685-6B5A214410B1}" dt="2023-03-09T01:41:45.659" v="33"/>
        <pc:sldMkLst>
          <pc:docMk/>
          <pc:sldMk cId="1506948226" sldId="601"/>
        </pc:sldMkLst>
      </pc:sldChg>
      <pc:sldChg chg="add">
        <pc:chgData name="Cornelis Hameete" userId="90585a933903525e" providerId="LiveId" clId="{CA98ABE1-3936-4830-9685-6B5A214410B1}" dt="2023-03-09T01:41:45.659" v="33"/>
        <pc:sldMkLst>
          <pc:docMk/>
          <pc:sldMk cId="888558413" sldId="605"/>
        </pc:sldMkLst>
      </pc:sldChg>
      <pc:sldChg chg="addSp delSp modSp add mod">
        <pc:chgData name="Cornelis Hameete" userId="90585a933903525e" providerId="LiveId" clId="{CA98ABE1-3936-4830-9685-6B5A214410B1}" dt="2023-03-09T01:51:06.863" v="86" actId="20577"/>
        <pc:sldMkLst>
          <pc:docMk/>
          <pc:sldMk cId="963594387" sldId="606"/>
        </pc:sldMkLst>
        <pc:spChg chg="del">
          <ac:chgData name="Cornelis Hameete" userId="90585a933903525e" providerId="LiveId" clId="{CA98ABE1-3936-4830-9685-6B5A214410B1}" dt="2023-03-09T01:50:29.005" v="35" actId="478"/>
          <ac:spMkLst>
            <pc:docMk/>
            <pc:sldMk cId="963594387" sldId="606"/>
            <ac:spMk id="2" creationId="{5B359C94-F638-1094-0FE4-2C606728F199}"/>
          </ac:spMkLst>
        </pc:spChg>
        <pc:spChg chg="mod">
          <ac:chgData name="Cornelis Hameete" userId="90585a933903525e" providerId="LiveId" clId="{CA98ABE1-3936-4830-9685-6B5A214410B1}" dt="2023-03-09T01:51:06.863" v="86" actId="20577"/>
          <ac:spMkLst>
            <pc:docMk/>
            <pc:sldMk cId="963594387" sldId="606"/>
            <ac:spMk id="3" creationId="{FCD8BA36-17B3-B836-B467-5B5845230E71}"/>
          </ac:spMkLst>
        </pc:spChg>
        <pc:spChg chg="add del mod">
          <ac:chgData name="Cornelis Hameete" userId="90585a933903525e" providerId="LiveId" clId="{CA98ABE1-3936-4830-9685-6B5A214410B1}" dt="2023-03-09T01:50:38.757" v="36" actId="478"/>
          <ac:spMkLst>
            <pc:docMk/>
            <pc:sldMk cId="963594387" sldId="606"/>
            <ac:spMk id="5" creationId="{884F5101-5C2E-C3F5-4DA6-6AD52ED3726D}"/>
          </ac:spMkLst>
        </pc:spChg>
      </pc:sldChg>
      <pc:sldChg chg="addSp modSp new mod">
        <pc:chgData name="Cornelis Hameete" userId="90585a933903525e" providerId="LiveId" clId="{CA98ABE1-3936-4830-9685-6B5A214410B1}" dt="2023-03-09T01:58:39.709" v="170" actId="14100"/>
        <pc:sldMkLst>
          <pc:docMk/>
          <pc:sldMk cId="1719144634" sldId="607"/>
        </pc:sldMkLst>
        <pc:spChg chg="mod">
          <ac:chgData name="Cornelis Hameete" userId="90585a933903525e" providerId="LiveId" clId="{CA98ABE1-3936-4830-9685-6B5A214410B1}" dt="2023-03-09T01:58:34.411" v="167" actId="14100"/>
          <ac:spMkLst>
            <pc:docMk/>
            <pc:sldMk cId="1719144634" sldId="607"/>
            <ac:spMk id="2" creationId="{8EE57999-04BD-1510-C3E4-64D61F6303B9}"/>
          </ac:spMkLst>
        </pc:spChg>
        <pc:picChg chg="add mod">
          <ac:chgData name="Cornelis Hameete" userId="90585a933903525e" providerId="LiveId" clId="{CA98ABE1-3936-4830-9685-6B5A214410B1}" dt="2023-03-09T01:58:39.709" v="170" actId="14100"/>
          <ac:picMkLst>
            <pc:docMk/>
            <pc:sldMk cId="1719144634" sldId="607"/>
            <ac:picMk id="6146" creationId="{6ED26995-6B2F-F9B3-378C-D698A52B7AC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AEA1A-229C-47DD-BF04-DB5520827BE0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BB871-7609-41C0-A5FA-221A00080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98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Exoten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dieren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planten</a:t>
            </a:r>
            <a:r>
              <a:rPr lang="en-US" dirty="0"/>
              <a:t> die </a:t>
            </a:r>
            <a:r>
              <a:rPr lang="en-US" dirty="0" err="1"/>
              <a:t>ergens</a:t>
            </a:r>
            <a:r>
              <a:rPr lang="en-US" dirty="0"/>
              <a:t> van nature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voorkomen</a:t>
            </a:r>
            <a:r>
              <a:rPr lang="en-US" dirty="0"/>
              <a:t> (</a:t>
            </a:r>
            <a:r>
              <a:rPr lang="en-US" dirty="0" err="1"/>
              <a:t>en</a:t>
            </a:r>
            <a:r>
              <a:rPr lang="en-US" dirty="0"/>
              <a:t> door </a:t>
            </a:r>
            <a:r>
              <a:rPr lang="en-US" dirty="0" err="1"/>
              <a:t>mensen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ingevoerd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Cubaanse</a:t>
            </a:r>
            <a:r>
              <a:rPr lang="en-US" dirty="0"/>
              <a:t> </a:t>
            </a:r>
            <a:r>
              <a:rPr lang="en-US" dirty="0" err="1"/>
              <a:t>boomkikker</a:t>
            </a:r>
            <a:endParaRPr lang="en-US" dirty="0"/>
          </a:p>
          <a:p>
            <a:r>
              <a:rPr lang="en-US" dirty="0" err="1"/>
              <a:t>Koraalduivel</a:t>
            </a:r>
            <a:r>
              <a:rPr lang="en-US" dirty="0"/>
              <a:t>/ Lionfish</a:t>
            </a:r>
          </a:p>
          <a:p>
            <a:endParaRPr lang="en-US" dirty="0"/>
          </a:p>
          <a:p>
            <a:r>
              <a:rPr lang="en-US" dirty="0" err="1"/>
              <a:t>Geiten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DEE9B-3D74-41FC-BED9-B31219D973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00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Menselijke</a:t>
            </a:r>
            <a:r>
              <a:rPr lang="en-US" dirty="0"/>
              <a:t> </a:t>
            </a:r>
            <a:r>
              <a:rPr lang="en-US" dirty="0" err="1"/>
              <a:t>invoed</a:t>
            </a:r>
            <a:r>
              <a:rPr lang="en-US" dirty="0"/>
              <a:t>. Wat we op het land </a:t>
            </a:r>
            <a:r>
              <a:rPr lang="en-US" dirty="0" err="1"/>
              <a:t>doen</a:t>
            </a:r>
            <a:r>
              <a:rPr lang="en-US" dirty="0"/>
              <a:t>,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invloed</a:t>
            </a:r>
            <a:r>
              <a:rPr lang="en-US" dirty="0"/>
              <a:t> op het </a:t>
            </a:r>
            <a:r>
              <a:rPr lang="en-US" dirty="0" err="1"/>
              <a:t>leven</a:t>
            </a:r>
            <a:r>
              <a:rPr lang="en-US" dirty="0"/>
              <a:t> </a:t>
            </a:r>
            <a:r>
              <a:rPr lang="en-US" dirty="0" err="1"/>
              <a:t>onder</a:t>
            </a:r>
            <a:r>
              <a:rPr lang="en-US" dirty="0"/>
              <a:t> water!</a:t>
            </a:r>
          </a:p>
          <a:p>
            <a:endParaRPr lang="en-US" dirty="0"/>
          </a:p>
          <a:p>
            <a:r>
              <a:rPr lang="en-US" dirty="0"/>
              <a:t>Er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ongeveer</a:t>
            </a:r>
            <a:r>
              <a:rPr lang="en-US" dirty="0"/>
              <a:t> 90.000 autos op Curacao. In </a:t>
            </a:r>
            <a:r>
              <a:rPr lang="en-US" dirty="0" err="1"/>
              <a:t>elke</a:t>
            </a:r>
            <a:r>
              <a:rPr lang="en-US" dirty="0"/>
              <a:t> (</a:t>
            </a:r>
            <a:r>
              <a:rPr lang="en-US" dirty="0" err="1"/>
              <a:t>personen</a:t>
            </a:r>
            <a:r>
              <a:rPr lang="en-US" dirty="0"/>
              <a:t>)auto zit </a:t>
            </a:r>
            <a:r>
              <a:rPr lang="en-US" dirty="0" err="1"/>
              <a:t>ongeveer</a:t>
            </a:r>
            <a:r>
              <a:rPr lang="en-US" dirty="0"/>
              <a:t> 4-6 liter </a:t>
            </a:r>
            <a:r>
              <a:rPr lang="en-US" dirty="0" err="1"/>
              <a:t>motorolie</a:t>
            </a:r>
            <a:r>
              <a:rPr lang="en-US" dirty="0"/>
              <a:t>. </a:t>
            </a:r>
            <a:r>
              <a:rPr lang="en-US" dirty="0" err="1"/>
              <a:t>Ongeveer</a:t>
            </a:r>
            <a:r>
              <a:rPr lang="en-US" dirty="0"/>
              <a:t> elk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de </a:t>
            </a:r>
            <a:r>
              <a:rPr lang="en-US" dirty="0" err="1"/>
              <a:t>motorolie</a:t>
            </a:r>
            <a:r>
              <a:rPr lang="en-US" dirty="0"/>
              <a:t> </a:t>
            </a:r>
            <a:r>
              <a:rPr lang="en-US" dirty="0" err="1"/>
              <a:t>ververst</a:t>
            </a:r>
            <a:r>
              <a:rPr lang="en-US" dirty="0"/>
              <a:t>…</a:t>
            </a:r>
          </a:p>
          <a:p>
            <a:r>
              <a:rPr lang="en-US" dirty="0" err="1"/>
              <a:t>Dat</a:t>
            </a:r>
            <a:r>
              <a:rPr lang="en-US" dirty="0"/>
              <a:t> is 450.000 liter </a:t>
            </a:r>
            <a:r>
              <a:rPr lang="en-US" dirty="0" err="1"/>
              <a:t>motorolie</a:t>
            </a:r>
            <a:r>
              <a:rPr lang="en-US" dirty="0"/>
              <a:t>… wat </a:t>
            </a:r>
            <a:r>
              <a:rPr lang="en-US" dirty="0" err="1"/>
              <a:t>doen</a:t>
            </a:r>
            <a:r>
              <a:rPr lang="en-US" dirty="0"/>
              <a:t> we </a:t>
            </a:r>
            <a:r>
              <a:rPr lang="en-US" dirty="0" err="1"/>
              <a:t>daarmee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121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wijken</a:t>
            </a:r>
            <a:r>
              <a:rPr lang="en-US" dirty="0"/>
              <a:t>/ </a:t>
            </a:r>
            <a:r>
              <a:rPr lang="en-US" dirty="0" err="1"/>
              <a:t>huizen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het huis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beerput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beerput</a:t>
            </a:r>
            <a:r>
              <a:rPr lang="en-US" dirty="0"/>
              <a:t> is </a:t>
            </a:r>
            <a:r>
              <a:rPr lang="en-US" dirty="0" err="1"/>
              <a:t>eigenlijk</a:t>
            </a:r>
            <a:r>
              <a:rPr lang="en-US" dirty="0"/>
              <a:t> </a:t>
            </a:r>
            <a:r>
              <a:rPr lang="en-US" dirty="0" err="1"/>
              <a:t>niets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dan </a:t>
            </a:r>
            <a:r>
              <a:rPr lang="en-US" dirty="0" err="1"/>
              <a:t>een</a:t>
            </a:r>
            <a:r>
              <a:rPr lang="en-US" dirty="0"/>
              <a:t> gat in de </a:t>
            </a:r>
            <a:r>
              <a:rPr lang="en-US" dirty="0" err="1"/>
              <a:t>grond</a:t>
            </a:r>
            <a:r>
              <a:rPr lang="en-US" dirty="0"/>
              <a:t> </a:t>
            </a:r>
            <a:r>
              <a:rPr lang="en-US" dirty="0" err="1"/>
              <a:t>gemaakt</a:t>
            </a:r>
            <a:r>
              <a:rPr lang="en-US" dirty="0"/>
              <a:t> van </a:t>
            </a:r>
            <a:r>
              <a:rPr lang="en-US" dirty="0" err="1"/>
              <a:t>blokken</a:t>
            </a:r>
            <a:r>
              <a:rPr lang="en-US" dirty="0"/>
              <a:t>.</a:t>
            </a:r>
          </a:p>
          <a:p>
            <a:r>
              <a:rPr lang="en-US" dirty="0"/>
              <a:t>Het </a:t>
            </a:r>
            <a:r>
              <a:rPr lang="en-US" dirty="0" err="1"/>
              <a:t>raakt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snel</a:t>
            </a:r>
            <a:r>
              <a:rPr lang="en-US" dirty="0"/>
              <a:t> vol, want het water </a:t>
            </a:r>
            <a:r>
              <a:rPr lang="en-US" dirty="0" err="1"/>
              <a:t>zakt</a:t>
            </a:r>
            <a:r>
              <a:rPr lang="en-US" dirty="0"/>
              <a:t> de </a:t>
            </a:r>
            <a:r>
              <a:rPr lang="en-US" dirty="0" err="1"/>
              <a:t>grond</a:t>
            </a:r>
            <a:r>
              <a:rPr lang="en-US"/>
              <a:t> in.</a:t>
            </a:r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032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Steenrijk</a:t>
            </a:r>
            <a:r>
              <a:rPr lang="en-US" dirty="0"/>
              <a:t>, </a:t>
            </a:r>
            <a:r>
              <a:rPr lang="en-US" dirty="0" err="1"/>
              <a:t>pietermaai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Schelpwijk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567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654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225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288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754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2C63A-86EA-6960-93DF-9A90ACCFC5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F47922-8A36-0CC4-261E-92046CF64F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38C68-915C-679F-40AA-FBC7123BA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A31E-1E61-4AD7-87BB-FD04392136CF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01312-CA5F-322D-E84C-4A38F6474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3191F-EDB2-75CE-F92E-65D85CEBA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5D85-DF44-4E36-BB0F-2EA5689F7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682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7BB55-73C2-FB57-ECA5-A6888BFCB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0FD3B0-E65D-AE3F-799D-0960E4746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7584B-29B8-248A-17B1-1845D53AA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A31E-1E61-4AD7-87BB-FD04392136CF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7A7A7-29E9-E119-12CA-23D7B21B8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A3DA6-9DD7-82A1-89B5-80A9B416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5D85-DF44-4E36-BB0F-2EA5689F7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7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2BCC84-6185-2F62-3419-03E7F246C5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5343CD-ED84-5FBA-6803-C0C3381A4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469D-F915-5429-ED1E-A83CB1E95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A31E-1E61-4AD7-87BB-FD04392136CF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F2F71-575A-1125-35B1-955EED934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056EB-E25F-9185-8787-715CFC04F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5D85-DF44-4E36-BB0F-2EA5689F7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80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3BBF1-C971-B8A3-E9B2-12B4137DF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FA581-FA2A-A565-30EB-36C748CD1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9B918-C3DE-EC21-C887-32254FAD3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A31E-1E61-4AD7-87BB-FD04392136CF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BF907-1A6E-BA56-DC9A-AF56A005B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B8468-06BA-E3EA-F4A2-EFD9AB810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5D85-DF44-4E36-BB0F-2EA5689F7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62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F931C-C583-AB58-CC95-A7E67C970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D9C86C-7A25-58CC-6AA6-B955B4F4B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3A8C4-40AD-CC39-11AF-0CBE9AF30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A31E-1E61-4AD7-87BB-FD04392136CF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7CBE0-D974-3CEA-6F6C-47944444D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EA912-ACD3-6CD6-7911-943969CFF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5D85-DF44-4E36-BB0F-2EA5689F7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62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FEE7C-E59B-AA1C-2418-6ED768319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DD17B-2D37-FC8D-E3FD-FF2A315DF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400EF3-26D9-675A-DC0A-86036A7C8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8D092D-BACF-93BE-7783-67CA85667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A31E-1E61-4AD7-87BB-FD04392136CF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EF8F44-A71D-3A6C-51C9-2475C2B64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50E473-147C-03E1-8E62-6C5C4D4E0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5D85-DF44-4E36-BB0F-2EA5689F7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74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28E97-EC6D-AC4B-B277-631671A23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81F07-FD00-E444-161C-FAF60AA25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542751-112D-717A-064C-9A0A076CB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97BCED-9F12-F51E-58D4-7B8BF20AC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E45BE-BB05-3C38-2BD1-077862F70D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9CC136-B07B-8DBC-59EE-F56FD7F6C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A31E-1E61-4AD7-87BB-FD04392136CF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740FAB-6947-8A1D-E955-ECF6EE5F3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689850-72D4-BC07-EE16-679B6E2A4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5D85-DF44-4E36-BB0F-2EA5689F7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14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7F365-216E-E91F-ED55-E07F45140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110809-B65D-A65E-4241-09780E590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A31E-1E61-4AD7-87BB-FD04392136CF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40A4FB-DF00-00ED-2899-3DC4292B0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975055-2687-B732-F87E-6E48647DD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5D85-DF44-4E36-BB0F-2EA5689F7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55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45791E-15F3-79CD-0A6D-3EEECACD7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A31E-1E61-4AD7-87BB-FD04392136CF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C20A1F-73D7-DF55-E124-E05A12401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F761B-AC81-F513-91DF-DC99F199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5D85-DF44-4E36-BB0F-2EA5689F7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50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91482-34D5-7174-4411-EAFDAC743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76FE1-BDD6-E46E-1377-35C8983E3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FD8936-3C49-A4F4-2F1C-E100EEFFA6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10F75B-0B7C-BA67-8490-82AA0CB8C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A31E-1E61-4AD7-87BB-FD04392136CF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E945DB-0371-4E41-AE81-4E8BB7F9D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C9F58A-BE49-1DC1-7A5B-76E482767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5D85-DF44-4E36-BB0F-2EA5689F7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1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95FEA-F014-F825-E2BD-D35553616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67BDD9-6AB3-FE8C-81D2-9D615AC6E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76BCC0-450F-1554-4545-00CDF0FE46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20CDEC-F046-2E41-C7A1-DDF7D9F9B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A31E-1E61-4AD7-87BB-FD04392136CF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39192C-8B58-2738-AD9A-8E472634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C5370C-9509-EEC0-5882-454F7C7FC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5D85-DF44-4E36-BB0F-2EA5689F7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6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F3EB4A-CE4B-9CCF-69B6-B33E10650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5E75F-6863-3473-AC55-5D0AB8460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45180-9195-FF07-E3F0-93FB0CF308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9A31E-1E61-4AD7-87BB-FD04392136CF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E800A-5676-9D85-3FEE-E828040F71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E29EA-6567-23A3-B3F1-2A857B9AD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D5D85-DF44-4E36-BB0F-2EA5689F7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1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corha\OneDrive\3%20Carmabi\powerpoint%20presentaties%20MEP\VC%2030%20maart%202020\koraalkillers%20vid1.mp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59C94-F638-1094-0FE4-2C606728F1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2.3 MNT </a:t>
            </a:r>
            <a:r>
              <a:rPr lang="en-US" dirty="0" err="1"/>
              <a:t>natuuronderzoek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8BA36-17B3-B836-B467-5B5845230E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 4</a:t>
            </a:r>
          </a:p>
          <a:p>
            <a:r>
              <a:rPr lang="en-US" dirty="0"/>
              <a:t>Milieu-</a:t>
            </a:r>
            <a:r>
              <a:rPr lang="en-US" dirty="0" err="1"/>
              <a:t>problemen</a:t>
            </a:r>
            <a:r>
              <a:rPr lang="en-US" dirty="0"/>
              <a:t> </a:t>
            </a:r>
            <a:r>
              <a:rPr lang="en-US" dirty="0" err="1"/>
              <a:t>lokaal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144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611AB-9360-02F0-06A0-560A391E6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olfijnFM | Carmabi haalt kieuwnet weg | Knipselkrant Curacao">
            <a:extLst>
              <a:ext uri="{FF2B5EF4-FFF2-40B4-BE49-F238E27FC236}">
                <a16:creationId xmlns:a16="http://schemas.microsoft.com/office/drawing/2014/main" id="{BE702B46-F602-A515-89BA-9BD569046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64" y="681037"/>
            <a:ext cx="11430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87ECE-F85C-916E-AD5F-534B71988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82"/>
            <a:ext cx="10515600" cy="826366"/>
          </a:xfrm>
        </p:spPr>
        <p:txBody>
          <a:bodyPr/>
          <a:lstStyle/>
          <a:p>
            <a:r>
              <a:rPr lang="en-US" dirty="0" err="1"/>
              <a:t>visserij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054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1E10F-7314-A70E-BCD7-2D2C13639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26C69-8E10-8EC9-EB85-58BA0CE25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Fisheries Bycatch — SEE Turtles">
            <a:extLst>
              <a:ext uri="{FF2B5EF4-FFF2-40B4-BE49-F238E27FC236}">
                <a16:creationId xmlns:a16="http://schemas.microsoft.com/office/drawing/2014/main" id="{0A140825-4AFF-8907-E0EA-5F706F3DA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747" y="365125"/>
            <a:ext cx="9010506" cy="600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213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84540-E2C8-E531-E48D-283CD2A47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-20181021-sharkfinning">
            <a:hlinkClick r:id="" action="ppaction://media"/>
            <a:extLst>
              <a:ext uri="{FF2B5EF4-FFF2-40B4-BE49-F238E27FC236}">
                <a16:creationId xmlns:a16="http://schemas.microsoft.com/office/drawing/2014/main" id="{04C1128E-E87A-10C5-C14E-A39777868A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7091" y="-34819"/>
            <a:ext cx="3792182" cy="6892819"/>
          </a:xfrm>
        </p:spPr>
      </p:pic>
    </p:spTree>
    <p:extLst>
      <p:ext uri="{BB962C8B-B14F-4D97-AF65-F5344CB8AC3E}">
        <p14:creationId xmlns:p14="http://schemas.microsoft.com/office/powerpoint/2010/main" val="122533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961D6-A075-F33D-7A64-D8EE7330E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SEATURTLE.ORG - Image Library">
            <a:extLst>
              <a:ext uri="{FF2B5EF4-FFF2-40B4-BE49-F238E27FC236}">
                <a16:creationId xmlns:a16="http://schemas.microsoft.com/office/drawing/2014/main" id="{DBD9E470-D42C-37C3-1140-3A3CC294E0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023" y="0"/>
            <a:ext cx="5458977" cy="407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ishing Gear Tips to Protect Sea Turtles - Clearwater Marine Aquarium">
            <a:extLst>
              <a:ext uri="{FF2B5EF4-FFF2-40B4-BE49-F238E27FC236}">
                <a16:creationId xmlns:a16="http://schemas.microsoft.com/office/drawing/2014/main" id="{3C4BB46D-5478-5DDB-0FBF-65E54235B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455"/>
            <a:ext cx="7474971" cy="54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41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408" y="640831"/>
            <a:ext cx="3352128" cy="1573863"/>
          </a:xfrm>
        </p:spPr>
        <p:txBody>
          <a:bodyPr>
            <a:normAutofit/>
          </a:bodyPr>
          <a:lstStyle/>
          <a:p>
            <a:pPr algn="l"/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afval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64BA8A-443F-42DB-A28D-3818784D2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427" y="1750752"/>
            <a:ext cx="10364452" cy="3424107"/>
          </a:xfrm>
        </p:spPr>
        <p:txBody>
          <a:bodyPr>
            <a:normAutofit/>
          </a:bodyPr>
          <a:lstStyle/>
          <a:p>
            <a:r>
              <a:rPr lang="en-US" sz="2800" cap="none" dirty="0" err="1">
                <a:latin typeface="Arial" panose="020B0604020202020204" pitchFamily="34" charset="0"/>
                <a:cs typeface="Arial" panose="020B0604020202020204" pitchFamily="34" charset="0"/>
              </a:rPr>
              <a:t>huishoudelijk</a:t>
            </a:r>
            <a:r>
              <a:rPr lang="en-US" sz="28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cap="none" dirty="0" err="1">
                <a:latin typeface="Arial" panose="020B0604020202020204" pitchFamily="34" charset="0"/>
                <a:cs typeface="Arial" panose="020B0604020202020204" pitchFamily="34" charset="0"/>
              </a:rPr>
              <a:t>afval</a:t>
            </a:r>
            <a:endParaRPr lang="en-US" sz="28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2800" cap="none" dirty="0" err="1">
                <a:latin typeface="Arial" panose="020B0604020202020204" pitchFamily="34" charset="0"/>
                <a:cs typeface="Arial" panose="020B0604020202020204" pitchFamily="34" charset="0"/>
              </a:rPr>
              <a:t>weinig</a:t>
            </a:r>
            <a:r>
              <a:rPr lang="en-US" sz="2800" cap="none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800" cap="none" dirty="0" err="1">
                <a:latin typeface="Arial" panose="020B0604020202020204" pitchFamily="34" charset="0"/>
                <a:cs typeface="Arial" panose="020B0604020202020204" pitchFamily="34" charset="0"/>
              </a:rPr>
              <a:t>geen</a:t>
            </a:r>
            <a:r>
              <a:rPr lang="en-US" sz="28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cap="none" dirty="0" err="1">
                <a:latin typeface="Arial" panose="020B0604020202020204" pitchFamily="34" charset="0"/>
                <a:cs typeface="Arial" panose="020B0604020202020204" pitchFamily="34" charset="0"/>
              </a:rPr>
              <a:t>afvalscheiding</a:t>
            </a:r>
            <a:endParaRPr lang="en-US" sz="28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cap="none" dirty="0" err="1">
                <a:latin typeface="Arial" panose="020B0604020202020204" pitchFamily="34" charset="0"/>
                <a:cs typeface="Arial" panose="020B0604020202020204" pitchFamily="34" charset="0"/>
              </a:rPr>
              <a:t>industrieel</a:t>
            </a:r>
            <a:r>
              <a:rPr lang="en-US" sz="28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cap="none" dirty="0" err="1">
                <a:latin typeface="Arial" panose="020B0604020202020204" pitchFamily="34" charset="0"/>
                <a:cs typeface="Arial" panose="020B0604020202020204" pitchFamily="34" charset="0"/>
              </a:rPr>
              <a:t>afval</a:t>
            </a:r>
            <a:r>
              <a:rPr lang="en-US" sz="2800" cap="none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800" cap="none" dirty="0" err="1">
                <a:latin typeface="Arial" panose="020B0604020202020204" pitchFamily="34" charset="0"/>
                <a:cs typeface="Arial" panose="020B0604020202020204" pitchFamily="34" charset="0"/>
              </a:rPr>
              <a:t>bouwafval</a:t>
            </a:r>
            <a:endParaRPr lang="en-US" sz="28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cap="none" dirty="0" err="1">
                <a:latin typeface="Arial" panose="020B0604020202020204" pitchFamily="34" charset="0"/>
                <a:cs typeface="Arial" panose="020B0604020202020204" pitchFamily="34" charset="0"/>
              </a:rPr>
              <a:t>zwerfafval</a:t>
            </a:r>
            <a:endParaRPr lang="en-US" sz="28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picture containing transport, power shovel, construction, tractor&#10;&#10;Description automatically generated">
            <a:extLst>
              <a:ext uri="{FF2B5EF4-FFF2-40B4-BE49-F238E27FC236}">
                <a16:creationId xmlns:a16="http://schemas.microsoft.com/office/drawing/2014/main" id="{C901A993-C907-45C7-A820-8F1AB70D3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698" y="268095"/>
            <a:ext cx="4294545" cy="3220909"/>
          </a:xfrm>
          <a:prstGeom prst="rect">
            <a:avLst/>
          </a:prstGeom>
        </p:spPr>
      </p:pic>
      <p:pic>
        <p:nvPicPr>
          <p:cNvPr id="7" name="Picture 6" descr="A picture containing outdoor, ground, rock, nature&#10;&#10;Description automatically generated">
            <a:extLst>
              <a:ext uri="{FF2B5EF4-FFF2-40B4-BE49-F238E27FC236}">
                <a16:creationId xmlns:a16="http://schemas.microsoft.com/office/drawing/2014/main" id="{5CDA0C44-2977-4068-84A6-14EADF397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677" y="781190"/>
            <a:ext cx="5436142" cy="3612479"/>
          </a:xfrm>
          <a:prstGeom prst="rect">
            <a:avLst/>
          </a:prstGeom>
        </p:spPr>
      </p:pic>
      <p:pic>
        <p:nvPicPr>
          <p:cNvPr id="15" name="Picture 14" descr="A person working on a car engine&#10;&#10;Description automatically generated with medium confidence">
            <a:extLst>
              <a:ext uri="{FF2B5EF4-FFF2-40B4-BE49-F238E27FC236}">
                <a16:creationId xmlns:a16="http://schemas.microsoft.com/office/drawing/2014/main" id="{C7D57D50-177E-4F34-B36E-580D1D68E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2600" y="2355053"/>
            <a:ext cx="5005263" cy="3330775"/>
          </a:xfrm>
          <a:prstGeom prst="rect">
            <a:avLst/>
          </a:prstGeom>
        </p:spPr>
      </p:pic>
      <p:pic>
        <p:nvPicPr>
          <p:cNvPr id="17" name="Picture 16" descr="A picture containing grass, outdoor, barrel, trash&#10;&#10;Description automatically generated">
            <a:extLst>
              <a:ext uri="{FF2B5EF4-FFF2-40B4-BE49-F238E27FC236}">
                <a16:creationId xmlns:a16="http://schemas.microsoft.com/office/drawing/2014/main" id="{1CF1E1BA-FDB1-4C64-93EB-D8EF00F36E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6655" y="3329658"/>
            <a:ext cx="4294545" cy="3216762"/>
          </a:xfrm>
          <a:prstGeom prst="rect">
            <a:avLst/>
          </a:prstGeom>
        </p:spPr>
      </p:pic>
      <p:pic>
        <p:nvPicPr>
          <p:cNvPr id="11" name="Picture 10" descr="A picture containing outdoor, sky, truck, ground&#10;&#10;Description automatically generated">
            <a:extLst>
              <a:ext uri="{FF2B5EF4-FFF2-40B4-BE49-F238E27FC236}">
                <a16:creationId xmlns:a16="http://schemas.microsoft.com/office/drawing/2014/main" id="{6B5153E9-67D8-4E2C-BEEA-916C450B8F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8651" y="1397014"/>
            <a:ext cx="5919885" cy="3324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6CE05E-59B8-481E-94AF-1303BA731C4A}"/>
              </a:ext>
            </a:extLst>
          </p:cNvPr>
          <p:cNvSpPr txBox="1"/>
          <p:nvPr/>
        </p:nvSpPr>
        <p:spPr>
          <a:xfrm>
            <a:off x="1926077" y="781190"/>
            <a:ext cx="2598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Soorten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afval</a:t>
            </a: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FFB3C4-208E-4F28-AA6B-D96B7DE98933}"/>
              </a:ext>
            </a:extLst>
          </p:cNvPr>
          <p:cNvSpPr txBox="1"/>
          <p:nvPr/>
        </p:nvSpPr>
        <p:spPr>
          <a:xfrm>
            <a:off x="248757" y="4938039"/>
            <a:ext cx="265168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Motor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(?)</a:t>
            </a:r>
          </a:p>
          <a:p>
            <a:endParaRPr lang="nl-N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ECED7F-2C37-4833-AB8F-80E88AE8FDF3}"/>
              </a:ext>
            </a:extLst>
          </p:cNvPr>
          <p:cNvSpPr txBox="1"/>
          <p:nvPr/>
        </p:nvSpPr>
        <p:spPr>
          <a:xfrm>
            <a:off x="222993" y="5647097"/>
            <a:ext cx="49087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Afvalwater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rioolwater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(sewer waste)</a:t>
            </a: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2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6922A6-E81D-408C-991B-356CD58C6D2C}"/>
              </a:ext>
            </a:extLst>
          </p:cNvPr>
          <p:cNvSpPr txBox="1"/>
          <p:nvPr/>
        </p:nvSpPr>
        <p:spPr>
          <a:xfrm>
            <a:off x="5722666" y="851317"/>
            <a:ext cx="495513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/>
              <a:t>Relatie</a:t>
            </a:r>
            <a:r>
              <a:rPr lang="en-US" sz="2800" dirty="0"/>
              <a:t> sewer waste/ </a:t>
            </a:r>
            <a:r>
              <a:rPr lang="en-US" sz="2800" dirty="0" err="1"/>
              <a:t>afvalwater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/>
              <a:t>&amp;</a:t>
            </a:r>
          </a:p>
          <a:p>
            <a:pPr algn="ctr"/>
            <a:r>
              <a:rPr lang="en-US" sz="2800" dirty="0"/>
              <a:t> </a:t>
            </a:r>
            <a:r>
              <a:rPr lang="en-US" sz="2800" dirty="0" err="1"/>
              <a:t>achteruitgang</a:t>
            </a:r>
            <a:r>
              <a:rPr lang="en-US" sz="2800" dirty="0"/>
              <a:t> </a:t>
            </a:r>
            <a:r>
              <a:rPr lang="en-US" sz="2800" dirty="0" err="1"/>
              <a:t>koraal</a:t>
            </a:r>
            <a:endParaRPr lang="nl-NL" sz="2800" dirty="0"/>
          </a:p>
        </p:txBody>
      </p:sp>
      <p:pic>
        <p:nvPicPr>
          <p:cNvPr id="1026" name="Picture 2" descr="Chupa beerput - Beerput in Montaña Rey weer bijna klaar.... | Facebook">
            <a:extLst>
              <a:ext uri="{FF2B5EF4-FFF2-40B4-BE49-F238E27FC236}">
                <a16:creationId xmlns:a16="http://schemas.microsoft.com/office/drawing/2014/main" id="{EF8D0E88-CC9A-4087-9528-2DF49A066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55" y="157523"/>
            <a:ext cx="3664054" cy="654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outdoor, sky, ground, transport&#10;&#10;Description automatically generated">
            <a:extLst>
              <a:ext uri="{FF2B5EF4-FFF2-40B4-BE49-F238E27FC236}">
                <a16:creationId xmlns:a16="http://schemas.microsoft.com/office/drawing/2014/main" id="{FE3991E1-8E5F-4968-85ED-741BABEEA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085" y="2905592"/>
            <a:ext cx="6781800" cy="381476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B737F-3929-48F2-A4F4-20E4EE673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etermaai ongeveer 26m diepte">
            <a:hlinkClick r:id="" action="ppaction://media"/>
            <a:extLst>
              <a:ext uri="{FF2B5EF4-FFF2-40B4-BE49-F238E27FC236}">
                <a16:creationId xmlns:a16="http://schemas.microsoft.com/office/drawing/2014/main" id="{3148F09A-156D-4368-B125-00D8B8316AA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012" y="238055"/>
            <a:ext cx="11603975" cy="6381889"/>
          </a:xfrm>
        </p:spPr>
      </p:pic>
    </p:spTree>
    <p:extLst>
      <p:ext uri="{BB962C8B-B14F-4D97-AF65-F5344CB8AC3E}">
        <p14:creationId xmlns:p14="http://schemas.microsoft.com/office/powerpoint/2010/main" val="150694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nature, reef, ocean floor&#10;&#10;Description automatically generated">
            <a:extLst>
              <a:ext uri="{FF2B5EF4-FFF2-40B4-BE49-F238E27FC236}">
                <a16:creationId xmlns:a16="http://schemas.microsoft.com/office/drawing/2014/main" id="{B52DB1AD-17CB-4096-A9FE-ED563F86C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331" y="136188"/>
            <a:ext cx="7311629" cy="5483722"/>
          </a:xfrm>
          <a:prstGeom prst="rect">
            <a:avLst/>
          </a:prstGeom>
        </p:spPr>
      </p:pic>
      <p:pic>
        <p:nvPicPr>
          <p:cNvPr id="7" name="Picture 6" descr="A group of fish swimming in the water&#10;&#10;Description automatically generated with low confidence">
            <a:extLst>
              <a:ext uri="{FF2B5EF4-FFF2-40B4-BE49-F238E27FC236}">
                <a16:creationId xmlns:a16="http://schemas.microsoft.com/office/drawing/2014/main" id="{4D30ACEE-5C96-40D5-B43B-E87E8227A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40" y="2960346"/>
            <a:ext cx="4772000" cy="35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58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64BA8A-443F-42DB-A28D-3818784D2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972282"/>
            <a:ext cx="10364452" cy="4913435"/>
          </a:xfrm>
        </p:spPr>
        <p:txBody>
          <a:bodyPr>
            <a:noAutofit/>
          </a:bodyPr>
          <a:lstStyle/>
          <a:p>
            <a:r>
              <a:rPr lang="en-US" sz="3600" cap="none" dirty="0" err="1"/>
              <a:t>afval</a:t>
            </a:r>
            <a:r>
              <a:rPr lang="en-US" sz="3600" cap="none" dirty="0"/>
              <a:t> wat je </a:t>
            </a:r>
            <a:r>
              <a:rPr lang="en-US" sz="3600" cap="none" dirty="0" err="1"/>
              <a:t>ziet</a:t>
            </a:r>
            <a:r>
              <a:rPr lang="en-US" sz="3600" cap="none" dirty="0"/>
              <a:t>, </a:t>
            </a:r>
            <a:r>
              <a:rPr lang="en-US" sz="3600" cap="none" dirty="0" err="1"/>
              <a:t>zoals</a:t>
            </a:r>
            <a:r>
              <a:rPr lang="en-US" sz="3600" cap="none" dirty="0"/>
              <a:t> plastic is </a:t>
            </a:r>
            <a:r>
              <a:rPr lang="en-US" sz="3600" cap="none" dirty="0" err="1"/>
              <a:t>lelijk</a:t>
            </a:r>
            <a:r>
              <a:rPr lang="en-US" sz="3600" cap="none" dirty="0"/>
              <a:t>, </a:t>
            </a:r>
            <a:r>
              <a:rPr lang="en-US" sz="3600" cap="none" dirty="0" err="1"/>
              <a:t>een</a:t>
            </a:r>
            <a:r>
              <a:rPr lang="en-US" sz="3600" cap="none" dirty="0"/>
              <a:t> vies </a:t>
            </a:r>
            <a:r>
              <a:rPr lang="en-US" sz="3600" cap="none" dirty="0" err="1"/>
              <a:t>gezicht</a:t>
            </a:r>
            <a:r>
              <a:rPr lang="en-US" sz="3600" cap="none" dirty="0"/>
              <a:t>, etc. </a:t>
            </a:r>
            <a:r>
              <a:rPr lang="en-US" sz="3600" cap="none" dirty="0" err="1"/>
              <a:t>dus</a:t>
            </a:r>
            <a:r>
              <a:rPr lang="en-US" sz="3600" cap="none" dirty="0"/>
              <a:t> </a:t>
            </a:r>
            <a:r>
              <a:rPr lang="en-US" sz="3600" cap="none" dirty="0" err="1"/>
              <a:t>goed</a:t>
            </a:r>
            <a:r>
              <a:rPr lang="en-US" sz="3600" cap="none" dirty="0"/>
              <a:t> </a:t>
            </a:r>
            <a:r>
              <a:rPr lang="en-US" sz="3600" cap="none" dirty="0" err="1"/>
              <a:t>dat</a:t>
            </a:r>
            <a:r>
              <a:rPr lang="en-US" sz="3600" cap="none" dirty="0"/>
              <a:t> er clean ups </a:t>
            </a:r>
            <a:r>
              <a:rPr lang="en-US" sz="3600" cap="none" dirty="0" err="1"/>
              <a:t>zijn</a:t>
            </a:r>
            <a:r>
              <a:rPr lang="en-US" sz="3600" cap="none" dirty="0"/>
              <a:t> </a:t>
            </a:r>
            <a:r>
              <a:rPr lang="en-US" sz="3600" cap="none" dirty="0" err="1"/>
              <a:t>en</a:t>
            </a:r>
            <a:r>
              <a:rPr lang="en-US" sz="3600" cap="none" dirty="0"/>
              <a:t> recycle </a:t>
            </a:r>
            <a:r>
              <a:rPr lang="en-US" sz="3600" cap="none" dirty="0" err="1"/>
              <a:t>waterflessen</a:t>
            </a:r>
            <a:r>
              <a:rPr lang="en-US" sz="3600" cap="none" dirty="0"/>
              <a:t> </a:t>
            </a:r>
            <a:r>
              <a:rPr lang="en-US" sz="3600" cap="none" dirty="0" err="1"/>
              <a:t>en</a:t>
            </a:r>
            <a:r>
              <a:rPr lang="en-US" sz="3600" cap="none" dirty="0"/>
              <a:t> </a:t>
            </a:r>
            <a:r>
              <a:rPr lang="en-US" sz="3600" cap="none" dirty="0" err="1"/>
              <a:t>andere</a:t>
            </a:r>
            <a:r>
              <a:rPr lang="en-US" sz="3600" cap="none" dirty="0"/>
              <a:t> </a:t>
            </a:r>
            <a:r>
              <a:rPr lang="en-US" sz="3600" cap="none" dirty="0" err="1"/>
              <a:t>materialen</a:t>
            </a:r>
            <a:r>
              <a:rPr lang="en-US" sz="3600" cap="none" dirty="0"/>
              <a:t> dan foam/ plastic.</a:t>
            </a:r>
          </a:p>
          <a:p>
            <a:endParaRPr lang="en-US" sz="3600" cap="none" dirty="0"/>
          </a:p>
          <a:p>
            <a:r>
              <a:rPr lang="en-US" sz="3600" cap="none" dirty="0"/>
              <a:t>maar </a:t>
            </a:r>
            <a:r>
              <a:rPr lang="en-US" sz="3600" cap="none" dirty="0" err="1"/>
              <a:t>afvalwater</a:t>
            </a:r>
            <a:r>
              <a:rPr lang="en-US" sz="3600" cap="none" dirty="0"/>
              <a:t> wat we </a:t>
            </a:r>
            <a:r>
              <a:rPr lang="en-US" sz="3600" cap="none" dirty="0" err="1"/>
              <a:t>vaak</a:t>
            </a:r>
            <a:r>
              <a:rPr lang="en-US" sz="3600" cap="none" dirty="0"/>
              <a:t> </a:t>
            </a:r>
            <a:r>
              <a:rPr lang="en-US" sz="3600" cap="none" dirty="0" err="1"/>
              <a:t>niet</a:t>
            </a:r>
            <a:r>
              <a:rPr lang="en-US" sz="3600" cap="none" dirty="0"/>
              <a:t> </a:t>
            </a:r>
            <a:r>
              <a:rPr lang="en-US" sz="3600" cap="none" dirty="0" err="1"/>
              <a:t>zien</a:t>
            </a:r>
            <a:r>
              <a:rPr lang="en-US" sz="3600" cap="none" dirty="0"/>
              <a:t> </a:t>
            </a:r>
            <a:r>
              <a:rPr lang="en-US" sz="3600" cap="none" dirty="0" err="1"/>
              <a:t>heeft</a:t>
            </a:r>
            <a:r>
              <a:rPr lang="en-US" sz="3600" cap="none" dirty="0"/>
              <a:t> </a:t>
            </a:r>
            <a:r>
              <a:rPr lang="en-US" sz="3600" cap="none" dirty="0" err="1"/>
              <a:t>misschien</a:t>
            </a:r>
            <a:r>
              <a:rPr lang="en-US" sz="3600" cap="none" dirty="0"/>
              <a:t> </a:t>
            </a:r>
            <a:r>
              <a:rPr lang="en-US" sz="3600" cap="none" dirty="0" err="1"/>
              <a:t>wel</a:t>
            </a:r>
            <a:r>
              <a:rPr lang="en-US" sz="3600" cap="none" dirty="0"/>
              <a:t> </a:t>
            </a:r>
            <a:r>
              <a:rPr lang="en-US" sz="3600" cap="none" dirty="0" err="1"/>
              <a:t>meer</a:t>
            </a:r>
            <a:r>
              <a:rPr lang="en-US" sz="3600" cap="none" dirty="0"/>
              <a:t> impact op marine life dan we </a:t>
            </a:r>
            <a:r>
              <a:rPr lang="en-US" sz="3600" cap="none" dirty="0" err="1"/>
              <a:t>denken</a:t>
            </a:r>
            <a:endParaRPr lang="en-US" sz="3600" cap="none" dirty="0"/>
          </a:p>
        </p:txBody>
      </p:sp>
    </p:spTree>
    <p:extLst>
      <p:ext uri="{BB962C8B-B14F-4D97-AF65-F5344CB8AC3E}">
        <p14:creationId xmlns:p14="http://schemas.microsoft.com/office/powerpoint/2010/main" val="1720821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64BA8A-443F-42DB-A28D-3818784D2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396152"/>
            <a:ext cx="12192000" cy="2461848"/>
          </a:xfrm>
        </p:spPr>
        <p:txBody>
          <a:bodyPr>
            <a:normAutofit/>
          </a:bodyPr>
          <a:lstStyle/>
          <a:p>
            <a:r>
              <a:rPr lang="en-US" sz="2400" cap="none" dirty="0"/>
              <a:t>al het </a:t>
            </a:r>
            <a:r>
              <a:rPr lang="en-US" sz="2400" cap="none" dirty="0" err="1"/>
              <a:t>vloeibare</a:t>
            </a:r>
            <a:r>
              <a:rPr lang="en-US" sz="2400" cap="none" dirty="0"/>
              <a:t> </a:t>
            </a:r>
            <a:r>
              <a:rPr lang="en-US" sz="2400" cap="none" dirty="0" err="1"/>
              <a:t>afval</a:t>
            </a:r>
            <a:r>
              <a:rPr lang="en-US" sz="2400" cap="none" dirty="0"/>
              <a:t> (</a:t>
            </a:r>
            <a:r>
              <a:rPr lang="en-US" sz="2400" cap="none" dirty="0" err="1"/>
              <a:t>rioolwater</a:t>
            </a:r>
            <a:r>
              <a:rPr lang="en-US" sz="2400" cap="none" dirty="0"/>
              <a:t>/ waste water/ </a:t>
            </a:r>
            <a:r>
              <a:rPr lang="en-US" sz="2400" cap="none" dirty="0" err="1"/>
              <a:t>afvalwater</a:t>
            </a:r>
            <a:r>
              <a:rPr lang="en-US" sz="2400" cap="none" dirty="0"/>
              <a:t>) </a:t>
            </a:r>
            <a:r>
              <a:rPr lang="en-US" sz="2400" cap="none" dirty="0" err="1"/>
              <a:t>komt</a:t>
            </a:r>
            <a:r>
              <a:rPr lang="en-US" sz="2400" cap="none" dirty="0"/>
              <a:t> </a:t>
            </a:r>
            <a:r>
              <a:rPr lang="en-US" sz="2400" cap="none" dirty="0" err="1"/>
              <a:t>vroeg</a:t>
            </a:r>
            <a:r>
              <a:rPr lang="en-US" sz="2400" cap="none" dirty="0"/>
              <a:t> of </a:t>
            </a:r>
            <a:r>
              <a:rPr lang="en-US" sz="2400" cap="none" dirty="0" err="1"/>
              <a:t>laat</a:t>
            </a:r>
            <a:r>
              <a:rPr lang="en-US" sz="2400" cap="none" dirty="0"/>
              <a:t> in zee </a:t>
            </a:r>
            <a:r>
              <a:rPr lang="en-US" sz="2400" cap="none" dirty="0" err="1"/>
              <a:t>terecht</a:t>
            </a:r>
            <a:r>
              <a:rPr lang="en-US" sz="2400" cap="none" dirty="0"/>
              <a:t>.</a:t>
            </a:r>
          </a:p>
          <a:p>
            <a:pPr lvl="1"/>
            <a:r>
              <a:rPr lang="en-US" sz="2200" cap="none" dirty="0"/>
              <a:t>of direct via shut/ </a:t>
            </a:r>
            <a:r>
              <a:rPr lang="en-US" sz="2200" cap="none" dirty="0" err="1"/>
              <a:t>lozing</a:t>
            </a:r>
            <a:endParaRPr lang="en-US" sz="2200" cap="none" dirty="0"/>
          </a:p>
          <a:p>
            <a:pPr lvl="1"/>
            <a:r>
              <a:rPr lang="en-US" sz="2200" cap="none" dirty="0"/>
              <a:t>of direct via open </a:t>
            </a:r>
            <a:r>
              <a:rPr lang="en-US" sz="2200" cap="none" dirty="0" err="1"/>
              <a:t>riool</a:t>
            </a:r>
            <a:endParaRPr lang="en-US" sz="2200" cap="none" dirty="0"/>
          </a:p>
          <a:p>
            <a:pPr lvl="1"/>
            <a:r>
              <a:rPr lang="en-US" sz="2200" cap="none" dirty="0"/>
              <a:t>of via het </a:t>
            </a:r>
            <a:r>
              <a:rPr lang="en-US" sz="2200" cap="none" dirty="0" err="1"/>
              <a:t>grondwater</a:t>
            </a:r>
            <a:r>
              <a:rPr lang="en-US" sz="2200" cap="none" dirty="0"/>
              <a:t>, </a:t>
            </a:r>
            <a:r>
              <a:rPr lang="en-US" sz="2200" cap="none" dirty="0" err="1"/>
              <a:t>zoals</a:t>
            </a:r>
            <a:r>
              <a:rPr lang="en-US" sz="2200" cap="none" dirty="0"/>
              <a:t> met </a:t>
            </a:r>
            <a:r>
              <a:rPr lang="en-US" sz="2200" cap="none" dirty="0" err="1"/>
              <a:t>vloeibaar</a:t>
            </a:r>
            <a:r>
              <a:rPr lang="en-US" sz="2200" cap="none" dirty="0"/>
              <a:t> </a:t>
            </a:r>
            <a:r>
              <a:rPr lang="en-US" sz="2200" cap="none" dirty="0" err="1"/>
              <a:t>afval</a:t>
            </a:r>
            <a:r>
              <a:rPr lang="en-US" sz="2200" cap="none" dirty="0"/>
              <a:t> op de </a:t>
            </a:r>
            <a:r>
              <a:rPr lang="en-US" sz="2200" cap="none" dirty="0" err="1"/>
              <a:t>landfil</a:t>
            </a:r>
            <a:endParaRPr lang="en-US" sz="2200" cap="none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0C0CF96-6100-4AD7-9DAD-414DD13B6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Picture 6" descr="A picture containing outdoor, sky, ground, transport&#10;&#10;Description automatically generated">
            <a:extLst>
              <a:ext uri="{FF2B5EF4-FFF2-40B4-BE49-F238E27FC236}">
                <a16:creationId xmlns:a16="http://schemas.microsoft.com/office/drawing/2014/main" id="{5F01D58A-CF0D-4456-A56D-BB8EFB764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971" y="79624"/>
            <a:ext cx="6829768" cy="3841745"/>
          </a:xfrm>
          <a:prstGeom prst="rect">
            <a:avLst/>
          </a:prstGeom>
        </p:spPr>
      </p:pic>
      <p:pic>
        <p:nvPicPr>
          <p:cNvPr id="9" name="Picture 8" descr="A picture containing outdoor, pond, stone, arch&#10;&#10;Description automatically generated">
            <a:extLst>
              <a:ext uri="{FF2B5EF4-FFF2-40B4-BE49-F238E27FC236}">
                <a16:creationId xmlns:a16="http://schemas.microsoft.com/office/drawing/2014/main" id="{1977F02F-3484-431F-BD63-12C765D0A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54" y="201749"/>
            <a:ext cx="5737335" cy="322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38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CD8BA36-17B3-B836-B467-5B5845230E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Ontbossing</a:t>
            </a:r>
            <a:r>
              <a:rPr lang="en-US" dirty="0"/>
              <a:t>/ deforestation</a:t>
            </a:r>
          </a:p>
          <a:p>
            <a:r>
              <a:rPr lang="en-US" dirty="0"/>
              <a:t>Terrestrial &amp; wetlands</a:t>
            </a:r>
          </a:p>
        </p:txBody>
      </p:sp>
    </p:spTree>
    <p:extLst>
      <p:ext uri="{BB962C8B-B14F-4D97-AF65-F5344CB8AC3E}">
        <p14:creationId xmlns:p14="http://schemas.microsoft.com/office/powerpoint/2010/main" val="963594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nature, reef, swimming, ocean floor&#10;&#10;Description automatically generated">
            <a:extLst>
              <a:ext uri="{FF2B5EF4-FFF2-40B4-BE49-F238E27FC236}">
                <a16:creationId xmlns:a16="http://schemas.microsoft.com/office/drawing/2014/main" id="{5514109B-269B-4070-BE7C-DA1F6844C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4" y="1766207"/>
            <a:ext cx="7343775" cy="4895850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3F6865C-84AA-4B09-BFF4-51DC906019E6}"/>
              </a:ext>
            </a:extLst>
          </p:cNvPr>
          <p:cNvSpPr txBox="1">
            <a:spLocks/>
          </p:cNvSpPr>
          <p:nvPr/>
        </p:nvSpPr>
        <p:spPr>
          <a:xfrm>
            <a:off x="369488" y="326571"/>
            <a:ext cx="10364452" cy="6139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  <a:t>door </a:t>
            </a:r>
            <a:r>
              <a:rPr lang="en-US" sz="2400" u="sng" cap="none" dirty="0" err="1">
                <a:latin typeface="Arial" panose="020B0604020202020204" pitchFamily="34" charset="0"/>
                <a:cs typeface="Arial" panose="020B0604020202020204" pitchFamily="34" charset="0"/>
              </a:rPr>
              <a:t>uitspoeling</a:t>
            </a:r>
            <a: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komen</a:t>
            </a:r>
            <a: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  <a:t> er </a:t>
            </a:r>
            <a:r>
              <a:rPr lang="en-US" sz="2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nutrienten</a:t>
            </a:r>
            <a: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andere</a:t>
            </a:r>
            <a: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stoffen</a:t>
            </a:r>
            <a: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  <a:t> in het water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zorgt</a:t>
            </a:r>
            <a: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cap="none" dirty="0" err="1">
                <a:latin typeface="Arial" panose="020B0604020202020204" pitchFamily="34" charset="0"/>
                <a:cs typeface="Arial" panose="020B0604020202020204" pitchFamily="34" charset="0"/>
              </a:rPr>
              <a:t>eutrofiëring</a:t>
            </a:r>
            <a: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  <a:t> van het </a:t>
            </a:r>
            <a:r>
              <a:rPr lang="en-US" sz="2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oppervlaktewater</a:t>
            </a:r>
            <a:endParaRPr lang="en-US" sz="24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hierdoor</a:t>
            </a:r>
            <a: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kunnen</a:t>
            </a:r>
            <a: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algen</a:t>
            </a:r>
            <a: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explosief</a:t>
            </a:r>
            <a: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groeien</a:t>
            </a:r>
            <a:endParaRPr lang="en-US" sz="24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  <a:t>door </a:t>
            </a:r>
            <a:r>
              <a:rPr lang="en-US" sz="2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overbevissing</a:t>
            </a:r>
            <a: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worden</a:t>
            </a:r>
            <a: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algen</a:t>
            </a:r>
            <a: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  <a:t> minder </a:t>
            </a:r>
            <a:r>
              <a:rPr lang="en-US" sz="2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opgegeten</a:t>
            </a:r>
            <a:endParaRPr lang="en-US" sz="24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4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400" cap="none" dirty="0">
                <a:latin typeface="Arial" panose="020B0604020202020204" pitchFamily="34" charset="0"/>
                <a:cs typeface="Arial" panose="020B0604020202020204" pitchFamily="34" charset="0"/>
              </a:rPr>
              <a:t>koralen worden overgroeid met een laag van algen.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400" cap="none" dirty="0">
                <a:latin typeface="Arial" panose="020B0604020202020204" pitchFamily="34" charset="0"/>
                <a:cs typeface="Arial" panose="020B0604020202020204" pitchFamily="34" charset="0"/>
              </a:rPr>
              <a:t>koralen gaan dood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400" cap="none" dirty="0">
                <a:latin typeface="Arial" panose="020B0604020202020204" pitchFamily="34" charset="0"/>
                <a:cs typeface="Arial" panose="020B0604020202020204" pitchFamily="34" charset="0"/>
              </a:rPr>
              <a:t>het ecosysteem is uit balans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82BF75-00AE-419E-88D5-6683CF996722}"/>
              </a:ext>
            </a:extLst>
          </p:cNvPr>
          <p:cNvSpPr txBox="1"/>
          <p:nvPr/>
        </p:nvSpPr>
        <p:spPr>
          <a:xfrm>
            <a:off x="9228660" y="2076450"/>
            <a:ext cx="25938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/>
              <a:t>waterbloei</a:t>
            </a:r>
            <a:endParaRPr lang="nl-NL" sz="4400" u="sng" dirty="0"/>
          </a:p>
        </p:txBody>
      </p:sp>
    </p:spTree>
    <p:extLst>
      <p:ext uri="{BB962C8B-B14F-4D97-AF65-F5344CB8AC3E}">
        <p14:creationId xmlns:p14="http://schemas.microsoft.com/office/powerpoint/2010/main" val="325182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file"/>
            <a:extLst>
              <a:ext uri="{FF2B5EF4-FFF2-40B4-BE49-F238E27FC236}">
                <a16:creationId xmlns:a16="http://schemas.microsoft.com/office/drawing/2014/main" id="{6B6DDD36-9E0B-4FE0-8430-CA747318B60E}"/>
              </a:ext>
            </a:extLst>
          </p:cNvPr>
          <p:cNvPicPr/>
          <p:nvPr/>
        </p:nvPicPr>
        <p:blipFill>
          <a:blip r:embed="rId4"/>
          <a:srcRect b="46997"/>
          <a:stretch>
            <a:fillRect/>
          </a:stretch>
        </p:blipFill>
        <p:spPr bwMode="auto">
          <a:xfrm>
            <a:off x="5078337" y="167922"/>
            <a:ext cx="6912173" cy="529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A close up of a snake&#10;&#10;Description automatically generated with medium confidence">
            <a:extLst>
              <a:ext uri="{FF2B5EF4-FFF2-40B4-BE49-F238E27FC236}">
                <a16:creationId xmlns:a16="http://schemas.microsoft.com/office/drawing/2014/main" id="{6374F026-D0CA-4840-A263-A246000D9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64" y="1881056"/>
            <a:ext cx="4960573" cy="496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10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F46CB-715F-01C7-F4B8-A535DB13F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D72DB-C99D-ACDD-6BB1-D9904BB49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en lockdown - Issuu">
            <a:extLst>
              <a:ext uri="{FF2B5EF4-FFF2-40B4-BE49-F238E27FC236}">
                <a16:creationId xmlns:a16="http://schemas.microsoft.com/office/drawing/2014/main" id="{AAAEA6CD-BA37-CE79-F403-ADEA32BF9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0"/>
            <a:ext cx="7067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770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7EB5C-B4C5-5851-320C-C4F47833E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Sedimentatie, afvalwater en vervuiling zijn grote bedreigingen voor het  koraal rif, en de toeristen economie">
            <a:extLst>
              <a:ext uri="{FF2B5EF4-FFF2-40B4-BE49-F238E27FC236}">
                <a16:creationId xmlns:a16="http://schemas.microsoft.com/office/drawing/2014/main" id="{ED586D88-95D3-F9ED-1596-7A943DD05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745" y="180975"/>
            <a:ext cx="9753600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0E487-C539-E781-6F3A-2B40EB432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4" y="180975"/>
            <a:ext cx="10515600" cy="1325563"/>
          </a:xfrm>
        </p:spPr>
        <p:txBody>
          <a:bodyPr/>
          <a:lstStyle/>
          <a:p>
            <a:r>
              <a:rPr lang="en-US" dirty="0" err="1"/>
              <a:t>erosie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919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2A041-A6F2-7FA6-B346-1900942C1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C6357-09E8-F2F7-8CC9-7D8A818D5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Sedimentatie, afvalwater en vervuiling zijn grote bedreigingen voor het  koraal rif, en de toeristen economie">
            <a:extLst>
              <a:ext uri="{FF2B5EF4-FFF2-40B4-BE49-F238E27FC236}">
                <a16:creationId xmlns:a16="http://schemas.microsoft.com/office/drawing/2014/main" id="{07B08AF0-FBB1-C267-29B8-FD876719A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0975"/>
            <a:ext cx="9753600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300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620AA-87C5-A57C-11BD-26591FC84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29F1E-FEDA-C3C3-D712-F99AC631A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ooper: 'Illegale bouwwerkzaamheden in Pietermaai' - Paradise FM 103.1">
            <a:extLst>
              <a:ext uri="{FF2B5EF4-FFF2-40B4-BE49-F238E27FC236}">
                <a16:creationId xmlns:a16="http://schemas.microsoft.com/office/drawing/2014/main" id="{2F65FADB-F109-19FF-D4B7-CCB094BA0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19" y="365125"/>
            <a:ext cx="10919053" cy="61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99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BA0BC-94B0-3893-CB0C-B6272875E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n aerial view of a city&#10;&#10;Description automatically generated with low confidence">
            <a:extLst>
              <a:ext uri="{FF2B5EF4-FFF2-40B4-BE49-F238E27FC236}">
                <a16:creationId xmlns:a16="http://schemas.microsoft.com/office/drawing/2014/main" id="{0B531BAC-8C21-10F3-09D0-0751530D1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828" y="753052"/>
            <a:ext cx="8106808" cy="4426744"/>
          </a:xfrm>
        </p:spPr>
      </p:pic>
    </p:spTree>
    <p:extLst>
      <p:ext uri="{BB962C8B-B14F-4D97-AF65-F5344CB8AC3E}">
        <p14:creationId xmlns:p14="http://schemas.microsoft.com/office/powerpoint/2010/main" val="2160088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C81DA-ECDC-A615-B31C-455A8E649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Versnippering</a:t>
            </a:r>
            <a:r>
              <a:rPr lang="en-US" dirty="0"/>
              <a:t> van </a:t>
            </a:r>
          </a:p>
        </p:txBody>
      </p:sp>
      <p:pic>
        <p:nvPicPr>
          <p:cNvPr id="4" name="Picture 3" descr="vegetatie curacao">
            <a:extLst>
              <a:ext uri="{FF2B5EF4-FFF2-40B4-BE49-F238E27FC236}">
                <a16:creationId xmlns:a16="http://schemas.microsoft.com/office/drawing/2014/main" id="{DBAD4F96-7AC4-FA92-8EB0-577DBCFCA9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9334" b="13684"/>
          <a:stretch>
            <a:fillRect/>
          </a:stretch>
        </p:blipFill>
        <p:spPr bwMode="auto">
          <a:xfrm>
            <a:off x="518063" y="591365"/>
            <a:ext cx="6894118" cy="558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240BEA3-BBCC-12A4-A6F2-32DA2BC9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592" y="165068"/>
            <a:ext cx="3621482" cy="643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64BDB-3ED8-EF6A-75F7-D0905A277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337" y="467879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/>
              <a:t>versnippering</a:t>
            </a:r>
            <a:r>
              <a:rPr lang="en-US" dirty="0"/>
              <a:t> </a:t>
            </a:r>
            <a:r>
              <a:rPr lang="en-US" dirty="0" err="1"/>
              <a:t>leefgebied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704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E776D-A9BD-4F44-A4D1-E60DA7B8F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5242" y="4288777"/>
            <a:ext cx="5681870" cy="1172539"/>
          </a:xfrm>
        </p:spPr>
        <p:txBody>
          <a:bodyPr/>
          <a:lstStyle/>
          <a:p>
            <a:r>
              <a:rPr lang="en-US" dirty="0" err="1"/>
              <a:t>exoten</a:t>
            </a:r>
            <a:endParaRPr lang="en-US" dirty="0"/>
          </a:p>
        </p:txBody>
      </p:sp>
      <p:pic>
        <p:nvPicPr>
          <p:cNvPr id="9" name="Picture 8" descr="A picture containing mammal, standing, looking, outdoor&#10;&#10;Description automatically generated">
            <a:extLst>
              <a:ext uri="{FF2B5EF4-FFF2-40B4-BE49-F238E27FC236}">
                <a16:creationId xmlns:a16="http://schemas.microsoft.com/office/drawing/2014/main" id="{76265325-E1F9-4651-8E59-BC38C3EEC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7892" y="3702675"/>
            <a:ext cx="4113537" cy="3155325"/>
          </a:xfrm>
          <a:prstGeom prst="rect">
            <a:avLst/>
          </a:prstGeom>
        </p:spPr>
      </p:pic>
      <p:pic>
        <p:nvPicPr>
          <p:cNvPr id="8" name="Picture 7" descr="A close-up of a fish&#10;&#10;Description automatically generated with medium confidence">
            <a:extLst>
              <a:ext uri="{FF2B5EF4-FFF2-40B4-BE49-F238E27FC236}">
                <a16:creationId xmlns:a16="http://schemas.microsoft.com/office/drawing/2014/main" id="{958E0C90-022C-45FF-918A-84EB4FA95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203" y="92391"/>
            <a:ext cx="4873927" cy="41963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FEC097-C48A-430B-B5F9-40A1CCA05E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7" t="10280" r="35252" b="6505"/>
          <a:stretch/>
        </p:blipFill>
        <p:spPr>
          <a:xfrm>
            <a:off x="10571" y="-1"/>
            <a:ext cx="3946574" cy="682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7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57999-04BD-1510-C3E4-64D61F630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7424"/>
          </a:xfrm>
        </p:spPr>
        <p:txBody>
          <a:bodyPr/>
          <a:lstStyle/>
          <a:p>
            <a:r>
              <a:rPr lang="en-US" dirty="0"/>
              <a:t>sargassum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3E75C-7B04-9409-6455-F70FE6ABB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Turtles rescued from sargassum seaweed in Curacao | Loop Caribbean News">
            <a:extLst>
              <a:ext uri="{FF2B5EF4-FFF2-40B4-BE49-F238E27FC236}">
                <a16:creationId xmlns:a16="http://schemas.microsoft.com/office/drawing/2014/main" id="{6ED26995-6B2F-F9B3-378C-D698A52B7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09" y="1062037"/>
            <a:ext cx="11603182" cy="563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144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333</Words>
  <Application>Microsoft Office PowerPoint</Application>
  <PresentationFormat>Widescreen</PresentationFormat>
  <Paragraphs>65</Paragraphs>
  <Slides>22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2.3 MNT natuuronderzoek</vt:lpstr>
      <vt:lpstr>PowerPoint Presentation</vt:lpstr>
      <vt:lpstr>erosie</vt:lpstr>
      <vt:lpstr>PowerPoint Presentation</vt:lpstr>
      <vt:lpstr>PowerPoint Presentation</vt:lpstr>
      <vt:lpstr>PowerPoint Presentation</vt:lpstr>
      <vt:lpstr>Versnippering van </vt:lpstr>
      <vt:lpstr>exoten</vt:lpstr>
      <vt:lpstr>sargassum</vt:lpstr>
      <vt:lpstr>visserij</vt:lpstr>
      <vt:lpstr>PowerPoint Presentation</vt:lpstr>
      <vt:lpstr>PowerPoint Presentation</vt:lpstr>
      <vt:lpstr>PowerPoint Presentation</vt:lpstr>
      <vt:lpstr>Soorten afval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2.3 MNT natuuronderzoek</dc:title>
  <dc:creator>Cornelis Hameete</dc:creator>
  <cp:lastModifiedBy>Cornelis Hameete</cp:lastModifiedBy>
  <cp:revision>6</cp:revision>
  <dcterms:created xsi:type="dcterms:W3CDTF">2023-03-09T00:27:49Z</dcterms:created>
  <dcterms:modified xsi:type="dcterms:W3CDTF">2023-03-09T01:59:56Z</dcterms:modified>
</cp:coreProperties>
</file>