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6" r:id="rId2"/>
    <p:sldId id="257" r:id="rId3"/>
    <p:sldId id="258" r:id="rId4"/>
    <p:sldId id="263" r:id="rId5"/>
    <p:sldId id="264" r:id="rId6"/>
    <p:sldId id="265" r:id="rId7"/>
    <p:sldId id="266" r:id="rId8"/>
    <p:sldId id="267" r:id="rId9"/>
    <p:sldId id="695" r:id="rId10"/>
    <p:sldId id="612" r:id="rId11"/>
    <p:sldId id="696" r:id="rId12"/>
    <p:sldId id="613" r:id="rId13"/>
    <p:sldId id="610" r:id="rId14"/>
    <p:sldId id="259" r:id="rId15"/>
    <p:sldId id="360" r:id="rId16"/>
    <p:sldId id="361" r:id="rId17"/>
    <p:sldId id="362" r:id="rId18"/>
    <p:sldId id="368" r:id="rId19"/>
    <p:sldId id="373" r:id="rId20"/>
    <p:sldId id="366" r:id="rId21"/>
    <p:sldId id="369" r:id="rId22"/>
    <p:sldId id="260" r:id="rId23"/>
    <p:sldId id="697" r:id="rId24"/>
    <p:sldId id="698" r:id="rId25"/>
    <p:sldId id="699" r:id="rId26"/>
    <p:sldId id="700" r:id="rId27"/>
    <p:sldId id="701" r:id="rId28"/>
    <p:sldId id="268" r:id="rId29"/>
    <p:sldId id="262" r:id="rId30"/>
    <p:sldId id="702" r:id="rId31"/>
    <p:sldId id="703" r:id="rId32"/>
    <p:sldId id="704" r:id="rId33"/>
    <p:sldId id="705" r:id="rId34"/>
    <p:sldId id="269" r:id="rId35"/>
    <p:sldId id="261"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7A4CEE-539D-4AFE-84A0-D3CB236BFBDB}" v="8" dt="2022-11-24T16:17:48.6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nelis Hameete" userId="90585a933903525e" providerId="LiveId" clId="{217A4CEE-539D-4AFE-84A0-D3CB236BFBDB}"/>
    <pc:docChg chg="custSel addSld delSld modSld sldOrd">
      <pc:chgData name="Cornelis Hameete" userId="90585a933903525e" providerId="LiveId" clId="{217A4CEE-539D-4AFE-84A0-D3CB236BFBDB}" dt="2022-11-30T14:49:02.400" v="82" actId="2696"/>
      <pc:docMkLst>
        <pc:docMk/>
      </pc:docMkLst>
      <pc:sldChg chg="modSp mod">
        <pc:chgData name="Cornelis Hameete" userId="90585a933903525e" providerId="LiveId" clId="{217A4CEE-539D-4AFE-84A0-D3CB236BFBDB}" dt="2022-11-23T16:54:19.234" v="1" actId="20577"/>
        <pc:sldMkLst>
          <pc:docMk/>
          <pc:sldMk cId="2750925630" sldId="256"/>
        </pc:sldMkLst>
        <pc:spChg chg="mod">
          <ac:chgData name="Cornelis Hameete" userId="90585a933903525e" providerId="LiveId" clId="{217A4CEE-539D-4AFE-84A0-D3CB236BFBDB}" dt="2022-11-23T16:54:19.234" v="1" actId="20577"/>
          <ac:spMkLst>
            <pc:docMk/>
            <pc:sldMk cId="2750925630" sldId="256"/>
            <ac:spMk id="3" creationId="{4740719C-DACE-CA56-A005-40E653770977}"/>
          </ac:spMkLst>
        </pc:spChg>
      </pc:sldChg>
      <pc:sldChg chg="modSp mod">
        <pc:chgData name="Cornelis Hameete" userId="90585a933903525e" providerId="LiveId" clId="{217A4CEE-539D-4AFE-84A0-D3CB236BFBDB}" dt="2022-11-23T16:54:57" v="29" actId="20577"/>
        <pc:sldMkLst>
          <pc:docMk/>
          <pc:sldMk cId="3711441406" sldId="257"/>
        </pc:sldMkLst>
        <pc:spChg chg="mod">
          <ac:chgData name="Cornelis Hameete" userId="90585a933903525e" providerId="LiveId" clId="{217A4CEE-539D-4AFE-84A0-D3CB236BFBDB}" dt="2022-11-23T16:54:57" v="29" actId="20577"/>
          <ac:spMkLst>
            <pc:docMk/>
            <pc:sldMk cId="3711441406" sldId="257"/>
            <ac:spMk id="3" creationId="{A68CE21F-BDCA-AF5E-E7A1-E3C800768F12}"/>
          </ac:spMkLst>
        </pc:spChg>
      </pc:sldChg>
      <pc:sldChg chg="addSp delSp modSp mod delAnim modAnim">
        <pc:chgData name="Cornelis Hameete" userId="90585a933903525e" providerId="LiveId" clId="{217A4CEE-539D-4AFE-84A0-D3CB236BFBDB}" dt="2022-11-24T16:12:48.451" v="47" actId="21"/>
        <pc:sldMkLst>
          <pc:docMk/>
          <pc:sldMk cId="439684575" sldId="258"/>
        </pc:sldMkLst>
        <pc:picChg chg="add del mod">
          <ac:chgData name="Cornelis Hameete" userId="90585a933903525e" providerId="LiveId" clId="{217A4CEE-539D-4AFE-84A0-D3CB236BFBDB}" dt="2022-11-24T16:12:48.451" v="47" actId="21"/>
          <ac:picMkLst>
            <pc:docMk/>
            <pc:sldMk cId="439684575" sldId="258"/>
            <ac:picMk id="4" creationId="{9305A458-4E1C-CF4D-FE02-0DC0F376BAEA}"/>
          </ac:picMkLst>
        </pc:picChg>
      </pc:sldChg>
      <pc:sldChg chg="add">
        <pc:chgData name="Cornelis Hameete" userId="90585a933903525e" providerId="LiveId" clId="{217A4CEE-539D-4AFE-84A0-D3CB236BFBDB}" dt="2022-11-24T16:16:58.145" v="65"/>
        <pc:sldMkLst>
          <pc:docMk/>
          <pc:sldMk cId="0" sldId="262"/>
        </pc:sldMkLst>
      </pc:sldChg>
      <pc:sldChg chg="delSp add del mod delAnim">
        <pc:chgData name="Cornelis Hameete" userId="90585a933903525e" providerId="LiveId" clId="{217A4CEE-539D-4AFE-84A0-D3CB236BFBDB}" dt="2022-11-24T02:27:27.866" v="46" actId="2696"/>
        <pc:sldMkLst>
          <pc:docMk/>
          <pc:sldMk cId="3413248728" sldId="262"/>
        </pc:sldMkLst>
        <pc:picChg chg="del">
          <ac:chgData name="Cornelis Hameete" userId="90585a933903525e" providerId="LiveId" clId="{217A4CEE-539D-4AFE-84A0-D3CB236BFBDB}" dt="2022-11-24T02:04:05.677" v="34" actId="478"/>
          <ac:picMkLst>
            <pc:docMk/>
            <pc:sldMk cId="3413248728" sldId="262"/>
            <ac:picMk id="4" creationId="{9305A458-4E1C-CF4D-FE02-0DC0F376BAEA}"/>
          </ac:picMkLst>
        </pc:picChg>
      </pc:sldChg>
      <pc:sldChg chg="addSp modSp add mod modAnim">
        <pc:chgData name="Cornelis Hameete" userId="90585a933903525e" providerId="LiveId" clId="{217A4CEE-539D-4AFE-84A0-D3CB236BFBDB}" dt="2022-11-24T16:13:22.386" v="58" actId="14100"/>
        <pc:sldMkLst>
          <pc:docMk/>
          <pc:sldMk cId="2482798536" sldId="263"/>
        </pc:sldMkLst>
        <pc:picChg chg="mod">
          <ac:chgData name="Cornelis Hameete" userId="90585a933903525e" providerId="LiveId" clId="{217A4CEE-539D-4AFE-84A0-D3CB236BFBDB}" dt="2022-11-24T16:13:13.851" v="55" actId="1076"/>
          <ac:picMkLst>
            <pc:docMk/>
            <pc:sldMk cId="2482798536" sldId="263"/>
            <ac:picMk id="4" creationId="{00000000-0000-0000-0000-000000000000}"/>
          </ac:picMkLst>
        </pc:picChg>
        <pc:picChg chg="mod">
          <ac:chgData name="Cornelis Hameete" userId="90585a933903525e" providerId="LiveId" clId="{217A4CEE-539D-4AFE-84A0-D3CB236BFBDB}" dt="2022-11-24T16:13:19.452" v="57" actId="1076"/>
          <ac:picMkLst>
            <pc:docMk/>
            <pc:sldMk cId="2482798536" sldId="263"/>
            <ac:picMk id="5" creationId="{00000000-0000-0000-0000-000000000000}"/>
          </ac:picMkLst>
        </pc:picChg>
        <pc:picChg chg="mod">
          <ac:chgData name="Cornelis Hameete" userId="90585a933903525e" providerId="LiveId" clId="{217A4CEE-539D-4AFE-84A0-D3CB236BFBDB}" dt="2022-11-24T16:13:09.911" v="54" actId="1076"/>
          <ac:picMkLst>
            <pc:docMk/>
            <pc:sldMk cId="2482798536" sldId="263"/>
            <ac:picMk id="6" creationId="{00000000-0000-0000-0000-000000000000}"/>
          </ac:picMkLst>
        </pc:picChg>
        <pc:picChg chg="mod">
          <ac:chgData name="Cornelis Hameete" userId="90585a933903525e" providerId="LiveId" clId="{217A4CEE-539D-4AFE-84A0-D3CB236BFBDB}" dt="2022-11-24T16:12:58.738" v="51" actId="1076"/>
          <ac:picMkLst>
            <pc:docMk/>
            <pc:sldMk cId="2482798536" sldId="263"/>
            <ac:picMk id="7" creationId="{00000000-0000-0000-0000-000000000000}"/>
          </ac:picMkLst>
        </pc:picChg>
        <pc:picChg chg="mod">
          <ac:chgData name="Cornelis Hameete" userId="90585a933903525e" providerId="LiveId" clId="{217A4CEE-539D-4AFE-84A0-D3CB236BFBDB}" dt="2022-11-24T16:13:16.567" v="56" actId="1076"/>
          <ac:picMkLst>
            <pc:docMk/>
            <pc:sldMk cId="2482798536" sldId="263"/>
            <ac:picMk id="8" creationId="{00000000-0000-0000-0000-000000000000}"/>
          </ac:picMkLst>
        </pc:picChg>
        <pc:picChg chg="add mod">
          <ac:chgData name="Cornelis Hameete" userId="90585a933903525e" providerId="LiveId" clId="{217A4CEE-539D-4AFE-84A0-D3CB236BFBDB}" dt="2022-11-24T16:13:22.386" v="58" actId="14100"/>
          <ac:picMkLst>
            <pc:docMk/>
            <pc:sldMk cId="2482798536" sldId="263"/>
            <ac:picMk id="9" creationId="{9D7A865A-D8D2-9245-1D16-4700200A4924}"/>
          </ac:picMkLst>
        </pc:picChg>
      </pc:sldChg>
      <pc:sldChg chg="add">
        <pc:chgData name="Cornelis Hameete" userId="90585a933903525e" providerId="LiveId" clId="{217A4CEE-539D-4AFE-84A0-D3CB236BFBDB}" dt="2022-11-24T02:07:27.776" v="35"/>
        <pc:sldMkLst>
          <pc:docMk/>
          <pc:sldMk cId="4132488194" sldId="264"/>
        </pc:sldMkLst>
      </pc:sldChg>
      <pc:sldChg chg="modSp add mod">
        <pc:chgData name="Cornelis Hameete" userId="90585a933903525e" providerId="LiveId" clId="{217A4CEE-539D-4AFE-84A0-D3CB236BFBDB}" dt="2022-11-24T02:07:27.913" v="36" actId="27636"/>
        <pc:sldMkLst>
          <pc:docMk/>
          <pc:sldMk cId="1774552491" sldId="265"/>
        </pc:sldMkLst>
        <pc:spChg chg="mod">
          <ac:chgData name="Cornelis Hameete" userId="90585a933903525e" providerId="LiveId" clId="{217A4CEE-539D-4AFE-84A0-D3CB236BFBDB}" dt="2022-11-24T02:07:27.913" v="36" actId="27636"/>
          <ac:spMkLst>
            <pc:docMk/>
            <pc:sldMk cId="1774552491" sldId="265"/>
            <ac:spMk id="3" creationId="{00000000-0000-0000-0000-000000000000}"/>
          </ac:spMkLst>
        </pc:spChg>
      </pc:sldChg>
      <pc:sldChg chg="add">
        <pc:chgData name="Cornelis Hameete" userId="90585a933903525e" providerId="LiveId" clId="{217A4CEE-539D-4AFE-84A0-D3CB236BFBDB}" dt="2022-11-24T02:07:27.776" v="35"/>
        <pc:sldMkLst>
          <pc:docMk/>
          <pc:sldMk cId="3327363140" sldId="266"/>
        </pc:sldMkLst>
      </pc:sldChg>
      <pc:sldChg chg="add">
        <pc:chgData name="Cornelis Hameete" userId="90585a933903525e" providerId="LiveId" clId="{217A4CEE-539D-4AFE-84A0-D3CB236BFBDB}" dt="2022-11-24T02:07:27.776" v="35"/>
        <pc:sldMkLst>
          <pc:docMk/>
          <pc:sldMk cId="3974992406" sldId="267"/>
        </pc:sldMkLst>
      </pc:sldChg>
      <pc:sldChg chg="modSp add mod modTransition">
        <pc:chgData name="Cornelis Hameete" userId="90585a933903525e" providerId="LiveId" clId="{217A4CEE-539D-4AFE-84A0-D3CB236BFBDB}" dt="2022-11-24T16:16:58.304" v="68" actId="27636"/>
        <pc:sldMkLst>
          <pc:docMk/>
          <pc:sldMk cId="0" sldId="268"/>
        </pc:sldMkLst>
        <pc:spChg chg="mod">
          <ac:chgData name="Cornelis Hameete" userId="90585a933903525e" providerId="LiveId" clId="{217A4CEE-539D-4AFE-84A0-D3CB236BFBDB}" dt="2022-11-24T16:16:58.304" v="68" actId="27636"/>
          <ac:spMkLst>
            <pc:docMk/>
            <pc:sldMk cId="0" sldId="268"/>
            <ac:spMk id="37891" creationId="{C009CF64-B762-7BC9-BD2A-7286BAE71311}"/>
          </ac:spMkLst>
        </pc:spChg>
      </pc:sldChg>
      <pc:sldChg chg="modSp add mod modTransition">
        <pc:chgData name="Cornelis Hameete" userId="90585a933903525e" providerId="LiveId" clId="{217A4CEE-539D-4AFE-84A0-D3CB236BFBDB}" dt="2022-11-24T16:16:58.411" v="72" actId="27636"/>
        <pc:sldMkLst>
          <pc:docMk/>
          <pc:sldMk cId="0" sldId="269"/>
        </pc:sldMkLst>
        <pc:spChg chg="mod">
          <ac:chgData name="Cornelis Hameete" userId="90585a933903525e" providerId="LiveId" clId="{217A4CEE-539D-4AFE-84A0-D3CB236BFBDB}" dt="2022-11-24T16:16:58.411" v="72" actId="27636"/>
          <ac:spMkLst>
            <pc:docMk/>
            <pc:sldMk cId="0" sldId="269"/>
            <ac:spMk id="38915" creationId="{F4CCB3F2-6689-157F-5C94-55840CDDCE7D}"/>
          </ac:spMkLst>
        </pc:spChg>
        <pc:spChg chg="mod">
          <ac:chgData name="Cornelis Hameete" userId="90585a933903525e" providerId="LiveId" clId="{217A4CEE-539D-4AFE-84A0-D3CB236BFBDB}" dt="2022-11-24T16:16:58.400" v="71" actId="27636"/>
          <ac:spMkLst>
            <pc:docMk/>
            <pc:sldMk cId="0" sldId="269"/>
            <ac:spMk id="38916" creationId="{3C8D41A8-C501-4EA0-962E-37A9D1C76764}"/>
          </ac:spMkLst>
        </pc:spChg>
      </pc:sldChg>
      <pc:sldChg chg="add">
        <pc:chgData name="Cornelis Hameete" userId="90585a933903525e" providerId="LiveId" clId="{217A4CEE-539D-4AFE-84A0-D3CB236BFBDB}" dt="2022-11-24T16:15:12.679" v="61"/>
        <pc:sldMkLst>
          <pc:docMk/>
          <pc:sldMk cId="833698044" sldId="360"/>
        </pc:sldMkLst>
      </pc:sldChg>
      <pc:sldChg chg="delSp add mod">
        <pc:chgData name="Cornelis Hameete" userId="90585a933903525e" providerId="LiveId" clId="{217A4CEE-539D-4AFE-84A0-D3CB236BFBDB}" dt="2022-11-24T16:15:33.061" v="63" actId="478"/>
        <pc:sldMkLst>
          <pc:docMk/>
          <pc:sldMk cId="782297426" sldId="361"/>
        </pc:sldMkLst>
        <pc:spChg chg="del">
          <ac:chgData name="Cornelis Hameete" userId="90585a933903525e" providerId="LiveId" clId="{217A4CEE-539D-4AFE-84A0-D3CB236BFBDB}" dt="2022-11-24T16:15:33.061" v="63" actId="478"/>
          <ac:spMkLst>
            <pc:docMk/>
            <pc:sldMk cId="782297426" sldId="361"/>
            <ac:spMk id="2" creationId="{D53BF221-BA13-4A4C-A188-DA32B8B743E6}"/>
          </ac:spMkLst>
        </pc:spChg>
      </pc:sldChg>
      <pc:sldChg chg="add">
        <pc:chgData name="Cornelis Hameete" userId="90585a933903525e" providerId="LiveId" clId="{217A4CEE-539D-4AFE-84A0-D3CB236BFBDB}" dt="2022-11-24T16:15:12.679" v="61"/>
        <pc:sldMkLst>
          <pc:docMk/>
          <pc:sldMk cId="94451161" sldId="362"/>
        </pc:sldMkLst>
      </pc:sldChg>
      <pc:sldChg chg="add">
        <pc:chgData name="Cornelis Hameete" userId="90585a933903525e" providerId="LiveId" clId="{217A4CEE-539D-4AFE-84A0-D3CB236BFBDB}" dt="2022-11-24T16:15:12.679" v="61"/>
        <pc:sldMkLst>
          <pc:docMk/>
          <pc:sldMk cId="335672719" sldId="366"/>
        </pc:sldMkLst>
      </pc:sldChg>
      <pc:sldChg chg="modSp add mod">
        <pc:chgData name="Cornelis Hameete" userId="90585a933903525e" providerId="LiveId" clId="{217A4CEE-539D-4AFE-84A0-D3CB236BFBDB}" dt="2022-11-24T16:15:12.841" v="62" actId="27636"/>
        <pc:sldMkLst>
          <pc:docMk/>
          <pc:sldMk cId="2467185434" sldId="368"/>
        </pc:sldMkLst>
        <pc:spChg chg="mod">
          <ac:chgData name="Cornelis Hameete" userId="90585a933903525e" providerId="LiveId" clId="{217A4CEE-539D-4AFE-84A0-D3CB236BFBDB}" dt="2022-11-24T16:15:12.841" v="62" actId="27636"/>
          <ac:spMkLst>
            <pc:docMk/>
            <pc:sldMk cId="2467185434" sldId="368"/>
            <ac:spMk id="3" creationId="{C1DF982A-D2D2-45B0-91F3-F42BED629019}"/>
          </ac:spMkLst>
        </pc:spChg>
      </pc:sldChg>
      <pc:sldChg chg="add">
        <pc:chgData name="Cornelis Hameete" userId="90585a933903525e" providerId="LiveId" clId="{217A4CEE-539D-4AFE-84A0-D3CB236BFBDB}" dt="2022-11-24T16:15:12.679" v="61"/>
        <pc:sldMkLst>
          <pc:docMk/>
          <pc:sldMk cId="2310474827" sldId="369"/>
        </pc:sldMkLst>
      </pc:sldChg>
      <pc:sldChg chg="add">
        <pc:chgData name="Cornelis Hameete" userId="90585a933903525e" providerId="LiveId" clId="{217A4CEE-539D-4AFE-84A0-D3CB236BFBDB}" dt="2022-11-24T16:15:12.679" v="61"/>
        <pc:sldMkLst>
          <pc:docMk/>
          <pc:sldMk cId="2013824255" sldId="373"/>
        </pc:sldMkLst>
      </pc:sldChg>
      <pc:sldChg chg="add del">
        <pc:chgData name="Cornelis Hameete" userId="90585a933903525e" providerId="LiveId" clId="{217A4CEE-539D-4AFE-84A0-D3CB236BFBDB}" dt="2022-11-24T16:16:02.640" v="64" actId="2696"/>
        <pc:sldMkLst>
          <pc:docMk/>
          <pc:sldMk cId="12380588" sldId="375"/>
        </pc:sldMkLst>
      </pc:sldChg>
      <pc:sldChg chg="add del">
        <pc:chgData name="Cornelis Hameete" userId="90585a933903525e" providerId="LiveId" clId="{217A4CEE-539D-4AFE-84A0-D3CB236BFBDB}" dt="2022-11-24T02:16:21.531" v="40" actId="2696"/>
        <pc:sldMkLst>
          <pc:docMk/>
          <pc:sldMk cId="1887931776" sldId="428"/>
        </pc:sldMkLst>
      </pc:sldChg>
      <pc:sldChg chg="add del">
        <pc:chgData name="Cornelis Hameete" userId="90585a933903525e" providerId="LiveId" clId="{217A4CEE-539D-4AFE-84A0-D3CB236BFBDB}" dt="2022-11-24T02:16:21.531" v="40" actId="2696"/>
        <pc:sldMkLst>
          <pc:docMk/>
          <pc:sldMk cId="2251302627" sldId="573"/>
        </pc:sldMkLst>
      </pc:sldChg>
      <pc:sldChg chg="add del">
        <pc:chgData name="Cornelis Hameete" userId="90585a933903525e" providerId="LiveId" clId="{217A4CEE-539D-4AFE-84A0-D3CB236BFBDB}" dt="2022-11-24T02:16:21.531" v="40" actId="2696"/>
        <pc:sldMkLst>
          <pc:docMk/>
          <pc:sldMk cId="92911604" sldId="592"/>
        </pc:sldMkLst>
      </pc:sldChg>
      <pc:sldChg chg="add del">
        <pc:chgData name="Cornelis Hameete" userId="90585a933903525e" providerId="LiveId" clId="{217A4CEE-539D-4AFE-84A0-D3CB236BFBDB}" dt="2022-11-24T02:16:21.531" v="40" actId="2696"/>
        <pc:sldMkLst>
          <pc:docMk/>
          <pc:sldMk cId="4137978395" sldId="593"/>
        </pc:sldMkLst>
      </pc:sldChg>
      <pc:sldChg chg="modSp add del mod">
        <pc:chgData name="Cornelis Hameete" userId="90585a933903525e" providerId="LiveId" clId="{217A4CEE-539D-4AFE-84A0-D3CB236BFBDB}" dt="2022-11-24T02:16:21.531" v="40" actId="2696"/>
        <pc:sldMkLst>
          <pc:docMk/>
          <pc:sldMk cId="3098454207" sldId="595"/>
        </pc:sldMkLst>
        <pc:spChg chg="mod">
          <ac:chgData name="Cornelis Hameete" userId="90585a933903525e" providerId="LiveId" clId="{217A4CEE-539D-4AFE-84A0-D3CB236BFBDB}" dt="2022-11-24T02:07:27.942" v="38" actId="27636"/>
          <ac:spMkLst>
            <pc:docMk/>
            <pc:sldMk cId="3098454207" sldId="595"/>
            <ac:spMk id="3" creationId="{37537259-BB31-7844-97E6-61FACEE50A42}"/>
          </ac:spMkLst>
        </pc:spChg>
      </pc:sldChg>
      <pc:sldChg chg="add del">
        <pc:chgData name="Cornelis Hameete" userId="90585a933903525e" providerId="LiveId" clId="{217A4CEE-539D-4AFE-84A0-D3CB236BFBDB}" dt="2022-11-30T14:49:02.400" v="82" actId="2696"/>
        <pc:sldMkLst>
          <pc:docMk/>
          <pc:sldMk cId="2102180242" sldId="602"/>
        </pc:sldMkLst>
      </pc:sldChg>
      <pc:sldChg chg="add">
        <pc:chgData name="Cornelis Hameete" userId="90585a933903525e" providerId="LiveId" clId="{217A4CEE-539D-4AFE-84A0-D3CB236BFBDB}" dt="2022-11-24T02:07:27.776" v="35"/>
        <pc:sldMkLst>
          <pc:docMk/>
          <pc:sldMk cId="293959562" sldId="610"/>
        </pc:sldMkLst>
      </pc:sldChg>
      <pc:sldChg chg="delSp modSp add mod ord delAnim">
        <pc:chgData name="Cornelis Hameete" userId="90585a933903525e" providerId="LiveId" clId="{217A4CEE-539D-4AFE-84A0-D3CB236BFBDB}" dt="2022-11-30T14:34:01.664" v="81" actId="1036"/>
        <pc:sldMkLst>
          <pc:docMk/>
          <pc:sldMk cId="3612978555" sldId="612"/>
        </pc:sldMkLst>
        <pc:picChg chg="mod">
          <ac:chgData name="Cornelis Hameete" userId="90585a933903525e" providerId="LiveId" clId="{217A4CEE-539D-4AFE-84A0-D3CB236BFBDB}" dt="2022-11-30T14:34:01.664" v="81" actId="1036"/>
          <ac:picMkLst>
            <pc:docMk/>
            <pc:sldMk cId="3612978555" sldId="612"/>
            <ac:picMk id="5" creationId="{B6F92661-7349-465A-8C20-019A9DDA350B}"/>
          </ac:picMkLst>
        </pc:picChg>
        <pc:picChg chg="del">
          <ac:chgData name="Cornelis Hameete" userId="90585a933903525e" providerId="LiveId" clId="{217A4CEE-539D-4AFE-84A0-D3CB236BFBDB}" dt="2022-11-30T14:33:54.900" v="78" actId="478"/>
          <ac:picMkLst>
            <pc:docMk/>
            <pc:sldMk cId="3612978555" sldId="612"/>
            <ac:picMk id="6" creationId="{EA218782-CC6A-4295-99F3-6F4428E6CA1D}"/>
          </ac:picMkLst>
        </pc:picChg>
      </pc:sldChg>
      <pc:sldChg chg="modSp add mod">
        <pc:chgData name="Cornelis Hameete" userId="90585a933903525e" providerId="LiveId" clId="{217A4CEE-539D-4AFE-84A0-D3CB236BFBDB}" dt="2022-11-24T02:26:50.067" v="45" actId="14100"/>
        <pc:sldMkLst>
          <pc:docMk/>
          <pc:sldMk cId="248478256" sldId="613"/>
        </pc:sldMkLst>
        <pc:picChg chg="mod">
          <ac:chgData name="Cornelis Hameete" userId="90585a933903525e" providerId="LiveId" clId="{217A4CEE-539D-4AFE-84A0-D3CB236BFBDB}" dt="2022-11-24T02:26:50.067" v="45" actId="14100"/>
          <ac:picMkLst>
            <pc:docMk/>
            <pc:sldMk cId="248478256" sldId="613"/>
            <ac:picMk id="7" creationId="{C61EBBBB-84BC-41CB-ACF4-2C182A88A8CA}"/>
          </ac:picMkLst>
        </pc:picChg>
        <pc:picChg chg="mod">
          <ac:chgData name="Cornelis Hameete" userId="90585a933903525e" providerId="LiveId" clId="{217A4CEE-539D-4AFE-84A0-D3CB236BFBDB}" dt="2022-11-24T02:26:46.993" v="44" actId="14100"/>
          <ac:picMkLst>
            <pc:docMk/>
            <pc:sldMk cId="248478256" sldId="613"/>
            <ac:picMk id="10" creationId="{869C88EE-9E80-413D-B480-646B531F2159}"/>
          </ac:picMkLst>
        </pc:picChg>
      </pc:sldChg>
      <pc:sldChg chg="add del">
        <pc:chgData name="Cornelis Hameete" userId="90585a933903525e" providerId="LiveId" clId="{217A4CEE-539D-4AFE-84A0-D3CB236BFBDB}" dt="2022-11-24T02:16:37.843" v="41" actId="2696"/>
        <pc:sldMkLst>
          <pc:docMk/>
          <pc:sldMk cId="2704983654" sldId="614"/>
        </pc:sldMkLst>
      </pc:sldChg>
      <pc:sldChg chg="add del">
        <pc:chgData name="Cornelis Hameete" userId="90585a933903525e" providerId="LiveId" clId="{217A4CEE-539D-4AFE-84A0-D3CB236BFBDB}" dt="2022-11-24T02:16:21.531" v="40" actId="2696"/>
        <pc:sldMkLst>
          <pc:docMk/>
          <pc:sldMk cId="2151876562" sldId="622"/>
        </pc:sldMkLst>
      </pc:sldChg>
      <pc:sldChg chg="add del">
        <pc:chgData name="Cornelis Hameete" userId="90585a933903525e" providerId="LiveId" clId="{217A4CEE-539D-4AFE-84A0-D3CB236BFBDB}" dt="2022-11-24T02:16:21.531" v="40" actId="2696"/>
        <pc:sldMkLst>
          <pc:docMk/>
          <pc:sldMk cId="3464812605" sldId="647"/>
        </pc:sldMkLst>
      </pc:sldChg>
      <pc:sldChg chg="add del">
        <pc:chgData name="Cornelis Hameete" userId="90585a933903525e" providerId="LiveId" clId="{217A4CEE-539D-4AFE-84A0-D3CB236BFBDB}" dt="2022-11-24T02:16:21.531" v="40" actId="2696"/>
        <pc:sldMkLst>
          <pc:docMk/>
          <pc:sldMk cId="1806781762" sldId="652"/>
        </pc:sldMkLst>
      </pc:sldChg>
      <pc:sldChg chg="add del">
        <pc:chgData name="Cornelis Hameete" userId="90585a933903525e" providerId="LiveId" clId="{217A4CEE-539D-4AFE-84A0-D3CB236BFBDB}" dt="2022-11-24T02:16:21.531" v="40" actId="2696"/>
        <pc:sldMkLst>
          <pc:docMk/>
          <pc:sldMk cId="933696779" sldId="658"/>
        </pc:sldMkLst>
      </pc:sldChg>
      <pc:sldChg chg="add del">
        <pc:chgData name="Cornelis Hameete" userId="90585a933903525e" providerId="LiveId" clId="{217A4CEE-539D-4AFE-84A0-D3CB236BFBDB}" dt="2022-11-24T02:16:21.531" v="40" actId="2696"/>
        <pc:sldMkLst>
          <pc:docMk/>
          <pc:sldMk cId="3699956063" sldId="678"/>
        </pc:sldMkLst>
      </pc:sldChg>
      <pc:sldChg chg="add del">
        <pc:chgData name="Cornelis Hameete" userId="90585a933903525e" providerId="LiveId" clId="{217A4CEE-539D-4AFE-84A0-D3CB236BFBDB}" dt="2022-11-24T02:16:21.531" v="40" actId="2696"/>
        <pc:sldMkLst>
          <pc:docMk/>
          <pc:sldMk cId="3370231687" sldId="679"/>
        </pc:sldMkLst>
      </pc:sldChg>
      <pc:sldChg chg="add del">
        <pc:chgData name="Cornelis Hameete" userId="90585a933903525e" providerId="LiveId" clId="{217A4CEE-539D-4AFE-84A0-D3CB236BFBDB}" dt="2022-11-24T02:16:21.531" v="40" actId="2696"/>
        <pc:sldMkLst>
          <pc:docMk/>
          <pc:sldMk cId="2917911098" sldId="681"/>
        </pc:sldMkLst>
      </pc:sldChg>
      <pc:sldChg chg="modSp add del mod">
        <pc:chgData name="Cornelis Hameete" userId="90585a933903525e" providerId="LiveId" clId="{217A4CEE-539D-4AFE-84A0-D3CB236BFBDB}" dt="2022-11-24T02:16:21.531" v="40" actId="2696"/>
        <pc:sldMkLst>
          <pc:docMk/>
          <pc:sldMk cId="2495808878" sldId="693"/>
        </pc:sldMkLst>
        <pc:spChg chg="mod">
          <ac:chgData name="Cornelis Hameete" userId="90585a933903525e" providerId="LiveId" clId="{217A4CEE-539D-4AFE-84A0-D3CB236BFBDB}" dt="2022-11-24T02:07:27.934" v="37" actId="27636"/>
          <ac:spMkLst>
            <pc:docMk/>
            <pc:sldMk cId="2495808878" sldId="693"/>
            <ac:spMk id="3" creationId="{37537259-BB31-7844-97E6-61FACEE50A42}"/>
          </ac:spMkLst>
        </pc:spChg>
      </pc:sldChg>
      <pc:sldChg chg="add del">
        <pc:chgData name="Cornelis Hameete" userId="90585a933903525e" providerId="LiveId" clId="{217A4CEE-539D-4AFE-84A0-D3CB236BFBDB}" dt="2022-11-24T02:16:21.531" v="40" actId="2696"/>
        <pc:sldMkLst>
          <pc:docMk/>
          <pc:sldMk cId="975025092" sldId="694"/>
        </pc:sldMkLst>
      </pc:sldChg>
      <pc:sldChg chg="modSp add mod ord">
        <pc:chgData name="Cornelis Hameete" userId="90585a933903525e" providerId="LiveId" clId="{217A4CEE-539D-4AFE-84A0-D3CB236BFBDB}" dt="2022-11-24T02:18:15.979" v="43"/>
        <pc:sldMkLst>
          <pc:docMk/>
          <pc:sldMk cId="1087904158" sldId="695"/>
        </pc:sldMkLst>
        <pc:spChg chg="mod">
          <ac:chgData name="Cornelis Hameete" userId="90585a933903525e" providerId="LiveId" clId="{217A4CEE-539D-4AFE-84A0-D3CB236BFBDB}" dt="2022-11-24T02:07:27.952" v="39" actId="27636"/>
          <ac:spMkLst>
            <pc:docMk/>
            <pc:sldMk cId="1087904158" sldId="695"/>
            <ac:spMk id="3" creationId="{00000000-0000-0000-0000-000000000000}"/>
          </ac:spMkLst>
        </pc:spChg>
      </pc:sldChg>
      <pc:sldChg chg="add ord">
        <pc:chgData name="Cornelis Hameete" userId="90585a933903525e" providerId="LiveId" clId="{217A4CEE-539D-4AFE-84A0-D3CB236BFBDB}" dt="2022-11-24T02:18:15.979" v="43"/>
        <pc:sldMkLst>
          <pc:docMk/>
          <pc:sldMk cId="317222982" sldId="696"/>
        </pc:sldMkLst>
      </pc:sldChg>
      <pc:sldChg chg="modSp add mod">
        <pc:chgData name="Cornelis Hameete" userId="90585a933903525e" providerId="LiveId" clId="{217A4CEE-539D-4AFE-84A0-D3CB236BFBDB}" dt="2022-11-24T16:16:58.245" v="66" actId="27636"/>
        <pc:sldMkLst>
          <pc:docMk/>
          <pc:sldMk cId="0" sldId="697"/>
        </pc:sldMkLst>
        <pc:spChg chg="mod">
          <ac:chgData name="Cornelis Hameete" userId="90585a933903525e" providerId="LiveId" clId="{217A4CEE-539D-4AFE-84A0-D3CB236BFBDB}" dt="2022-11-24T16:16:58.245" v="66" actId="27636"/>
          <ac:spMkLst>
            <pc:docMk/>
            <pc:sldMk cId="0" sldId="697"/>
            <ac:spMk id="4101" creationId="{3AFF8A69-91F0-9186-DFA7-14B624F32259}"/>
          </ac:spMkLst>
        </pc:spChg>
      </pc:sldChg>
      <pc:sldChg chg="add">
        <pc:chgData name="Cornelis Hameete" userId="90585a933903525e" providerId="LiveId" clId="{217A4CEE-539D-4AFE-84A0-D3CB236BFBDB}" dt="2022-11-24T16:16:58.145" v="65"/>
        <pc:sldMkLst>
          <pc:docMk/>
          <pc:sldMk cId="0" sldId="698"/>
        </pc:sldMkLst>
      </pc:sldChg>
      <pc:sldChg chg="modSp add mod">
        <pc:chgData name="Cornelis Hameete" userId="90585a933903525e" providerId="LiveId" clId="{217A4CEE-539D-4AFE-84A0-D3CB236BFBDB}" dt="2022-11-24T16:16:58.291" v="67" actId="27636"/>
        <pc:sldMkLst>
          <pc:docMk/>
          <pc:sldMk cId="0" sldId="699"/>
        </pc:sldMkLst>
        <pc:spChg chg="mod">
          <ac:chgData name="Cornelis Hameete" userId="90585a933903525e" providerId="LiveId" clId="{217A4CEE-539D-4AFE-84A0-D3CB236BFBDB}" dt="2022-11-24T16:16:58.291" v="67" actId="27636"/>
          <ac:spMkLst>
            <pc:docMk/>
            <pc:sldMk cId="0" sldId="699"/>
            <ac:spMk id="9224" creationId="{3CA1C0D5-856D-9802-8BA3-89F22A21DD82}"/>
          </ac:spMkLst>
        </pc:spChg>
      </pc:sldChg>
      <pc:sldChg chg="add modTransition">
        <pc:chgData name="Cornelis Hameete" userId="90585a933903525e" providerId="LiveId" clId="{217A4CEE-539D-4AFE-84A0-D3CB236BFBDB}" dt="2022-11-24T16:16:58.145" v="65"/>
        <pc:sldMkLst>
          <pc:docMk/>
          <pc:sldMk cId="0" sldId="700"/>
        </pc:sldMkLst>
      </pc:sldChg>
      <pc:sldChg chg="add">
        <pc:chgData name="Cornelis Hameete" userId="90585a933903525e" providerId="LiveId" clId="{217A4CEE-539D-4AFE-84A0-D3CB236BFBDB}" dt="2022-11-24T16:16:58.145" v="65"/>
        <pc:sldMkLst>
          <pc:docMk/>
          <pc:sldMk cId="0" sldId="701"/>
        </pc:sldMkLst>
      </pc:sldChg>
      <pc:sldChg chg="modSp add mod">
        <pc:chgData name="Cornelis Hameete" userId="90585a933903525e" providerId="LiveId" clId="{217A4CEE-539D-4AFE-84A0-D3CB236BFBDB}" dt="2022-11-24T16:16:58.365" v="69" actId="27636"/>
        <pc:sldMkLst>
          <pc:docMk/>
          <pc:sldMk cId="0" sldId="702"/>
        </pc:sldMkLst>
        <pc:spChg chg="mod">
          <ac:chgData name="Cornelis Hameete" userId="90585a933903525e" providerId="LiveId" clId="{217A4CEE-539D-4AFE-84A0-D3CB236BFBDB}" dt="2022-11-24T16:16:58.365" v="69" actId="27636"/>
          <ac:spMkLst>
            <pc:docMk/>
            <pc:sldMk cId="0" sldId="702"/>
            <ac:spMk id="19462" creationId="{17E874AD-A0CE-15C5-9E55-E8037F6BD5D0}"/>
          </ac:spMkLst>
        </pc:spChg>
      </pc:sldChg>
      <pc:sldChg chg="modSp add mod">
        <pc:chgData name="Cornelis Hameete" userId="90585a933903525e" providerId="LiveId" clId="{217A4CEE-539D-4AFE-84A0-D3CB236BFBDB}" dt="2022-11-24T16:16:58.384" v="70" actId="27636"/>
        <pc:sldMkLst>
          <pc:docMk/>
          <pc:sldMk cId="0" sldId="703"/>
        </pc:sldMkLst>
        <pc:spChg chg="mod">
          <ac:chgData name="Cornelis Hameete" userId="90585a933903525e" providerId="LiveId" clId="{217A4CEE-539D-4AFE-84A0-D3CB236BFBDB}" dt="2022-11-24T16:16:58.384" v="70" actId="27636"/>
          <ac:spMkLst>
            <pc:docMk/>
            <pc:sldMk cId="0" sldId="703"/>
            <ac:spMk id="23558" creationId="{3878ED97-3EBD-C302-A0B1-D170C9E9A846}"/>
          </ac:spMkLst>
        </pc:spChg>
      </pc:sldChg>
      <pc:sldChg chg="add">
        <pc:chgData name="Cornelis Hameete" userId="90585a933903525e" providerId="LiveId" clId="{217A4CEE-539D-4AFE-84A0-D3CB236BFBDB}" dt="2022-11-24T16:16:58.145" v="65"/>
        <pc:sldMkLst>
          <pc:docMk/>
          <pc:sldMk cId="0" sldId="704"/>
        </pc:sldMkLst>
      </pc:sldChg>
      <pc:sldChg chg="addSp delSp modSp new mod modAnim">
        <pc:chgData name="Cornelis Hameete" userId="90585a933903525e" providerId="LiveId" clId="{217A4CEE-539D-4AFE-84A0-D3CB236BFBDB}" dt="2022-11-24T16:17:58.865" v="77" actId="1076"/>
        <pc:sldMkLst>
          <pc:docMk/>
          <pc:sldMk cId="1113702910" sldId="705"/>
        </pc:sldMkLst>
        <pc:spChg chg="del">
          <ac:chgData name="Cornelis Hameete" userId="90585a933903525e" providerId="LiveId" clId="{217A4CEE-539D-4AFE-84A0-D3CB236BFBDB}" dt="2022-11-24T16:17:48.611" v="74"/>
          <ac:spMkLst>
            <pc:docMk/>
            <pc:sldMk cId="1113702910" sldId="705"/>
            <ac:spMk id="3" creationId="{9B9D2E82-3D6F-8FFE-F8CB-577872284DB3}"/>
          </ac:spMkLst>
        </pc:spChg>
        <pc:spChg chg="del">
          <ac:chgData name="Cornelis Hameete" userId="90585a933903525e" providerId="LiveId" clId="{217A4CEE-539D-4AFE-84A0-D3CB236BFBDB}" dt="2022-11-24T16:17:52.399" v="75" actId="478"/>
          <ac:spMkLst>
            <pc:docMk/>
            <pc:sldMk cId="1113702910" sldId="705"/>
            <ac:spMk id="4" creationId="{49A04904-67A1-8699-9915-05B242D7B3EC}"/>
          </ac:spMkLst>
        </pc:spChg>
        <pc:picChg chg="add mod">
          <ac:chgData name="Cornelis Hameete" userId="90585a933903525e" providerId="LiveId" clId="{217A4CEE-539D-4AFE-84A0-D3CB236BFBDB}" dt="2022-11-24T16:17:58.865" v="77" actId="1076"/>
          <ac:picMkLst>
            <pc:docMk/>
            <pc:sldMk cId="1113702910" sldId="705"/>
            <ac:picMk id="5" creationId="{F770FC07-A3A6-BCFF-66DD-97BC3D10214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78AB6-FA7C-46A4-951F-ACD757A88B37}" type="datetimeFigureOut">
              <a:rPr lang="nl-NL" smtClean="0"/>
              <a:t>30-11-2022</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719B-820C-4A94-96A3-53C4C2C2FB6B}" type="slidenum">
              <a:rPr lang="nl-NL" smtClean="0"/>
              <a:t>‹#›</a:t>
            </a:fld>
            <a:endParaRPr lang="nl-NL"/>
          </a:p>
        </p:txBody>
      </p:sp>
    </p:spTree>
    <p:extLst>
      <p:ext uri="{BB962C8B-B14F-4D97-AF65-F5344CB8AC3E}">
        <p14:creationId xmlns:p14="http://schemas.microsoft.com/office/powerpoint/2010/main" val="2693280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deo.scholieren.com/video/3818/vruchten-en-zad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Koralen</a:t>
            </a:r>
            <a:r>
              <a:rPr lang="en-US" dirty="0"/>
              <a:t> </a:t>
            </a:r>
            <a:r>
              <a:rPr lang="en-US" dirty="0" err="1"/>
              <a:t>zijn</a:t>
            </a:r>
            <a:r>
              <a:rPr lang="en-US" dirty="0"/>
              <a:t> </a:t>
            </a:r>
            <a:r>
              <a:rPr lang="en-US" dirty="0" err="1"/>
              <a:t>dieren</a:t>
            </a:r>
            <a:r>
              <a:rPr lang="en-US" dirty="0"/>
              <a:t> </a:t>
            </a:r>
            <a:r>
              <a:rPr lang="en-US" dirty="0" err="1"/>
              <a:t>en</a:t>
            </a:r>
            <a:r>
              <a:rPr lang="en-US" dirty="0"/>
              <a:t> </a:t>
            </a:r>
            <a:r>
              <a:rPr lang="en-US" dirty="0" err="1"/>
              <a:t>moeten</a:t>
            </a:r>
            <a:r>
              <a:rPr lang="en-US" dirty="0"/>
              <a:t> </a:t>
            </a:r>
            <a:r>
              <a:rPr lang="en-US" dirty="0" err="1"/>
              <a:t>zich</a:t>
            </a:r>
            <a:r>
              <a:rPr lang="en-US" dirty="0"/>
              <a:t> </a:t>
            </a:r>
            <a:r>
              <a:rPr lang="en-US" dirty="0" err="1"/>
              <a:t>ook</a:t>
            </a:r>
            <a:r>
              <a:rPr lang="en-US" dirty="0"/>
              <a:t> </a:t>
            </a:r>
            <a:r>
              <a:rPr lang="en-US" dirty="0" err="1"/>
              <a:t>voort</a:t>
            </a:r>
            <a:r>
              <a:rPr lang="en-US" dirty="0"/>
              <a:t> </a:t>
            </a:r>
            <a:r>
              <a:rPr lang="en-US" dirty="0" err="1"/>
              <a:t>kunnen</a:t>
            </a:r>
            <a:r>
              <a:rPr lang="en-US" dirty="0"/>
              <a:t> </a:t>
            </a:r>
            <a:r>
              <a:rPr lang="en-US" dirty="0" err="1"/>
              <a:t>planten</a:t>
            </a:r>
            <a:endParaRPr lang="en-US" dirty="0"/>
          </a:p>
          <a:p>
            <a:endParaRPr lang="nl-NL" dirty="0">
              <a:effectLst/>
              <a:latin typeface="Calibri" panose="020F0502020204030204" pitchFamily="34" charset="0"/>
              <a:ea typeface="Calibri" panose="020F0502020204030204" pitchFamily="34" charset="0"/>
              <a:cs typeface="Arial" panose="020B0604020202020204" pitchFamily="34" charset="0"/>
            </a:endParaRPr>
          </a:p>
          <a:p>
            <a:r>
              <a:rPr lang="en-US" dirty="0"/>
              <a:t>Als je </a:t>
            </a:r>
            <a:r>
              <a:rPr lang="en-US" dirty="0" err="1"/>
              <a:t>een</a:t>
            </a:r>
            <a:r>
              <a:rPr lang="en-US" dirty="0"/>
              <a:t> </a:t>
            </a:r>
            <a:r>
              <a:rPr lang="en-US" dirty="0" err="1"/>
              <a:t>koraalkolonie</a:t>
            </a:r>
            <a:r>
              <a:rPr lang="en-US" dirty="0"/>
              <a:t> </a:t>
            </a:r>
            <a:r>
              <a:rPr lang="en-US" dirty="0" err="1"/>
              <a:t>ziet</a:t>
            </a:r>
            <a:r>
              <a:rPr lang="en-US" dirty="0"/>
              <a:t> (</a:t>
            </a:r>
            <a:r>
              <a:rPr lang="en-US" dirty="0" err="1"/>
              <a:t>een</a:t>
            </a:r>
            <a:r>
              <a:rPr lang="en-US" dirty="0"/>
              <a:t> </a:t>
            </a:r>
            <a:r>
              <a:rPr lang="en-US" dirty="0" err="1"/>
              <a:t>stuk</a:t>
            </a:r>
            <a:r>
              <a:rPr lang="en-US" dirty="0"/>
              <a:t> </a:t>
            </a:r>
            <a:r>
              <a:rPr lang="en-US" dirty="0" err="1"/>
              <a:t>koraal</a:t>
            </a:r>
            <a:r>
              <a:rPr lang="en-US" dirty="0"/>
              <a:t>, is </a:t>
            </a:r>
            <a:r>
              <a:rPr lang="en-US" dirty="0" err="1"/>
              <a:t>dat</a:t>
            </a:r>
            <a:r>
              <a:rPr lang="en-US" dirty="0"/>
              <a:t> </a:t>
            </a:r>
            <a:r>
              <a:rPr lang="en-US" dirty="0" err="1"/>
              <a:t>ontstaan</a:t>
            </a:r>
            <a:r>
              <a:rPr lang="en-US" dirty="0"/>
              <a:t> door </a:t>
            </a:r>
            <a:r>
              <a:rPr lang="en-US" dirty="0" err="1"/>
              <a:t>klonen</a:t>
            </a:r>
            <a:endParaRPr lang="en-US" dirty="0"/>
          </a:p>
        </p:txBody>
      </p:sp>
      <p:sp>
        <p:nvSpPr>
          <p:cNvPr id="4" name="Slide Number Placeholder 3"/>
          <p:cNvSpPr>
            <a:spLocks noGrp="1"/>
          </p:cNvSpPr>
          <p:nvPr>
            <p:ph type="sldNum" sz="quarter" idx="5"/>
          </p:nvPr>
        </p:nvSpPr>
        <p:spPr/>
        <p:txBody>
          <a:bodyPr/>
          <a:lstStyle/>
          <a:p>
            <a:fld id="{6B3BA60B-3943-4A3B-B609-EF28A2D9301C}" type="slidenum">
              <a:rPr lang="en-US" smtClean="0"/>
              <a:t>10</a:t>
            </a:fld>
            <a:endParaRPr lang="en-US"/>
          </a:p>
        </p:txBody>
      </p:sp>
    </p:spTree>
    <p:extLst>
      <p:ext uri="{BB962C8B-B14F-4D97-AF65-F5344CB8AC3E}">
        <p14:creationId xmlns:p14="http://schemas.microsoft.com/office/powerpoint/2010/main" val="3653249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E17D89-BED9-C232-7AC4-3D61E2FA2634}"/>
              </a:ext>
            </a:extLst>
          </p:cNvPr>
          <p:cNvSpPr>
            <a:spLocks noGrp="1" noChangeArrowheads="1"/>
          </p:cNvSpPr>
          <p:nvPr>
            <p:ph type="sldNum" sz="quarter" idx="5"/>
          </p:nvPr>
        </p:nvSpPr>
        <p:spPr>
          <a:ln/>
        </p:spPr>
        <p:txBody>
          <a:bodyPr/>
          <a:lstStyle/>
          <a:p>
            <a:fld id="{32FEEDA7-6C19-4658-9AD8-44303872CFFA}" type="slidenum">
              <a:rPr lang="nl-NL" altLang="nl-NL"/>
              <a:pPr/>
              <a:t>28</a:t>
            </a:fld>
            <a:endParaRPr lang="nl-NL" altLang="nl-NL"/>
          </a:p>
        </p:txBody>
      </p:sp>
      <p:sp>
        <p:nvSpPr>
          <p:cNvPr id="51202" name="Rectangle 2">
            <a:extLst>
              <a:ext uri="{FF2B5EF4-FFF2-40B4-BE49-F238E27FC236}">
                <a16:creationId xmlns:a16="http://schemas.microsoft.com/office/drawing/2014/main" id="{F6FA753A-DCBB-15A5-3884-5D6540817D9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9F139A3-D804-BBA6-7023-B40D30D1DC06}"/>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AD77CC5-1D17-58BE-E3B0-44F20F018335}"/>
              </a:ext>
            </a:extLst>
          </p:cNvPr>
          <p:cNvSpPr>
            <a:spLocks noGrp="1" noChangeArrowheads="1"/>
          </p:cNvSpPr>
          <p:nvPr>
            <p:ph type="sldNum" sz="quarter" idx="5"/>
          </p:nvPr>
        </p:nvSpPr>
        <p:spPr>
          <a:ln/>
        </p:spPr>
        <p:txBody>
          <a:bodyPr/>
          <a:lstStyle/>
          <a:p>
            <a:fld id="{2173ED2E-5339-451E-94CC-2B61E760FCCF}" type="slidenum">
              <a:rPr lang="nl-NL" altLang="nl-NL"/>
              <a:pPr/>
              <a:t>29</a:t>
            </a:fld>
            <a:endParaRPr lang="nl-NL" altLang="nl-NL"/>
          </a:p>
        </p:txBody>
      </p:sp>
      <p:sp>
        <p:nvSpPr>
          <p:cNvPr id="52226" name="Rectangle 2">
            <a:extLst>
              <a:ext uri="{FF2B5EF4-FFF2-40B4-BE49-F238E27FC236}">
                <a16:creationId xmlns:a16="http://schemas.microsoft.com/office/drawing/2014/main" id="{CD1D5234-09BC-C989-F340-C23DACFFB735}"/>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15C846E0-FCCE-9496-9767-2877B2681C1C}"/>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2AE4299-F36D-CA30-90BE-85135F6B6C25}"/>
              </a:ext>
            </a:extLst>
          </p:cNvPr>
          <p:cNvSpPr>
            <a:spLocks noGrp="1" noChangeArrowheads="1"/>
          </p:cNvSpPr>
          <p:nvPr>
            <p:ph type="sldNum" sz="quarter" idx="5"/>
          </p:nvPr>
        </p:nvSpPr>
        <p:spPr>
          <a:ln/>
        </p:spPr>
        <p:txBody>
          <a:bodyPr/>
          <a:lstStyle/>
          <a:p>
            <a:fld id="{4DF83858-42E6-417B-BDE3-051067D81EF5}" type="slidenum">
              <a:rPr lang="nl-NL" altLang="nl-NL"/>
              <a:pPr/>
              <a:t>30</a:t>
            </a:fld>
            <a:endParaRPr lang="nl-NL" altLang="nl-NL"/>
          </a:p>
        </p:txBody>
      </p:sp>
      <p:sp>
        <p:nvSpPr>
          <p:cNvPr id="53250" name="Rectangle 2">
            <a:extLst>
              <a:ext uri="{FF2B5EF4-FFF2-40B4-BE49-F238E27FC236}">
                <a16:creationId xmlns:a16="http://schemas.microsoft.com/office/drawing/2014/main" id="{A3719368-4ABD-954C-C51B-9C8F3BA86BAC}"/>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6284CFC9-9DC5-6AED-EBA1-017A2D8B1ED9}"/>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465F8F6-3203-9D18-5A69-D530E5E360A1}"/>
              </a:ext>
            </a:extLst>
          </p:cNvPr>
          <p:cNvSpPr>
            <a:spLocks noGrp="1" noChangeArrowheads="1"/>
          </p:cNvSpPr>
          <p:nvPr>
            <p:ph type="sldNum" sz="quarter" idx="5"/>
          </p:nvPr>
        </p:nvSpPr>
        <p:spPr>
          <a:ln/>
        </p:spPr>
        <p:txBody>
          <a:bodyPr/>
          <a:lstStyle/>
          <a:p>
            <a:fld id="{FF17CAA9-C0E8-4A17-9194-54D7E4ED0068}" type="slidenum">
              <a:rPr lang="nl-NL" altLang="nl-NL"/>
              <a:pPr/>
              <a:t>31</a:t>
            </a:fld>
            <a:endParaRPr lang="nl-NL" altLang="nl-NL"/>
          </a:p>
        </p:txBody>
      </p:sp>
      <p:sp>
        <p:nvSpPr>
          <p:cNvPr id="54274" name="Rectangle 2">
            <a:extLst>
              <a:ext uri="{FF2B5EF4-FFF2-40B4-BE49-F238E27FC236}">
                <a16:creationId xmlns:a16="http://schemas.microsoft.com/office/drawing/2014/main" id="{BE3C840B-30F5-358B-2E4E-A85ACD5C6277}"/>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6653A7E0-287C-CE78-D7D1-677B8214D7E9}"/>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0EFE76C-8EB7-8B0C-DB2B-A53A6341BDE2}"/>
              </a:ext>
            </a:extLst>
          </p:cNvPr>
          <p:cNvSpPr>
            <a:spLocks noGrp="1" noChangeArrowheads="1"/>
          </p:cNvSpPr>
          <p:nvPr>
            <p:ph type="sldNum" sz="quarter" idx="5"/>
          </p:nvPr>
        </p:nvSpPr>
        <p:spPr>
          <a:ln/>
        </p:spPr>
        <p:txBody>
          <a:bodyPr/>
          <a:lstStyle/>
          <a:p>
            <a:fld id="{45BF7507-461A-41CC-A029-4E839CAAE058}" type="slidenum">
              <a:rPr lang="nl-NL" altLang="nl-NL"/>
              <a:pPr/>
              <a:t>32</a:t>
            </a:fld>
            <a:endParaRPr lang="nl-NL" altLang="nl-NL"/>
          </a:p>
        </p:txBody>
      </p:sp>
      <p:sp>
        <p:nvSpPr>
          <p:cNvPr id="55298" name="Rectangle 2">
            <a:extLst>
              <a:ext uri="{FF2B5EF4-FFF2-40B4-BE49-F238E27FC236}">
                <a16:creationId xmlns:a16="http://schemas.microsoft.com/office/drawing/2014/main" id="{EED28E95-D8F6-189A-6161-15D6C8A5A43F}"/>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525EA14F-4BFA-0871-B4DE-4D09B0BA8BA4}"/>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0718715-D4BD-F24C-13A8-A75434192EFB}"/>
              </a:ext>
            </a:extLst>
          </p:cNvPr>
          <p:cNvSpPr>
            <a:spLocks noGrp="1" noChangeArrowheads="1"/>
          </p:cNvSpPr>
          <p:nvPr>
            <p:ph type="sldNum" sz="quarter" idx="5"/>
          </p:nvPr>
        </p:nvSpPr>
        <p:spPr>
          <a:ln/>
        </p:spPr>
        <p:txBody>
          <a:bodyPr/>
          <a:lstStyle/>
          <a:p>
            <a:fld id="{1CF1E252-2E15-4085-B0BD-9BA12F7B4F82}" type="slidenum">
              <a:rPr lang="nl-NL" altLang="nl-NL"/>
              <a:pPr/>
              <a:t>34</a:t>
            </a:fld>
            <a:endParaRPr lang="nl-NL" altLang="nl-NL"/>
          </a:p>
        </p:txBody>
      </p:sp>
      <p:sp>
        <p:nvSpPr>
          <p:cNvPr id="56322" name="Rectangle 2">
            <a:extLst>
              <a:ext uri="{FF2B5EF4-FFF2-40B4-BE49-F238E27FC236}">
                <a16:creationId xmlns:a16="http://schemas.microsoft.com/office/drawing/2014/main" id="{ACE2E531-F6B0-C568-3D3C-D753859F6255}"/>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D0C90C4B-6B91-E15E-FAF6-B269525FC8A0}"/>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Koralen</a:t>
            </a:r>
            <a:r>
              <a:rPr lang="en-US" dirty="0"/>
              <a:t> </a:t>
            </a:r>
            <a:r>
              <a:rPr lang="en-US" dirty="0" err="1"/>
              <a:t>kunnen</a:t>
            </a:r>
            <a:r>
              <a:rPr lang="en-US" dirty="0"/>
              <a:t> </a:t>
            </a:r>
            <a:r>
              <a:rPr lang="en-US" dirty="0" err="1"/>
              <a:t>zich</a:t>
            </a:r>
            <a:r>
              <a:rPr lang="en-US" dirty="0"/>
              <a:t> </a:t>
            </a:r>
            <a:r>
              <a:rPr lang="en-US" dirty="0" err="1"/>
              <a:t>ongeslachtelijk</a:t>
            </a:r>
            <a:r>
              <a:rPr lang="en-US" dirty="0"/>
              <a:t> </a:t>
            </a:r>
            <a:r>
              <a:rPr lang="en-US" dirty="0" err="1"/>
              <a:t>voortplanten</a:t>
            </a:r>
            <a:endParaRPr lang="en-US" dirty="0"/>
          </a:p>
          <a:p>
            <a:r>
              <a:rPr lang="en-US" dirty="0">
                <a:effectLst/>
                <a:latin typeface="Calibri" panose="020F0502020204030204" pitchFamily="34" charset="0"/>
                <a:ea typeface="Calibri" panose="020F0502020204030204" pitchFamily="34" charset="0"/>
                <a:cs typeface="Arial" panose="020B0604020202020204" pitchFamily="34" charset="0"/>
              </a:rPr>
              <a:t>Er </a:t>
            </a:r>
            <a:r>
              <a:rPr lang="en-US" dirty="0" err="1">
                <a:effectLst/>
                <a:latin typeface="Calibri" panose="020F0502020204030204" pitchFamily="34" charset="0"/>
                <a:ea typeface="Calibri" panose="020F0502020204030204" pitchFamily="34" charset="0"/>
                <a:cs typeface="Arial" panose="020B0604020202020204" pitchFamily="34" charset="0"/>
              </a:rPr>
              <a:t>kan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een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stuk</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afbreken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tijdens</a:t>
            </a:r>
            <a:r>
              <a:rPr lang="en-US" dirty="0">
                <a:effectLst/>
                <a:latin typeface="Calibri" panose="020F0502020204030204" pitchFamily="34" charset="0"/>
                <a:ea typeface="Calibri" panose="020F0502020204030204" pitchFamily="34" charset="0"/>
                <a:cs typeface="Arial" panose="020B0604020202020204" pitchFamily="34" charset="0"/>
              </a:rPr>
              <a:t> storm of door </a:t>
            </a:r>
            <a:r>
              <a:rPr lang="en-US" dirty="0" err="1">
                <a:effectLst/>
                <a:latin typeface="Calibri" panose="020F0502020204030204" pitchFamily="34" charset="0"/>
                <a:ea typeface="Calibri" panose="020F0502020204030204" pitchFamily="34" charset="0"/>
                <a:cs typeface="Arial" panose="020B0604020202020204" pitchFamily="34" charset="0"/>
              </a:rPr>
              <a:t>mensen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zoals</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hier</a:t>
            </a:r>
            <a:r>
              <a:rPr lang="en-US" dirty="0">
                <a:effectLst/>
                <a:latin typeface="Calibri" panose="020F0502020204030204" pitchFamily="34" charset="0"/>
                <a:ea typeface="Calibri" panose="020F0502020204030204" pitchFamily="34" charset="0"/>
                <a:cs typeface="Arial" panose="020B0604020202020204" pitchFamily="34" charset="0"/>
              </a:rPr>
              <a:t>)</a:t>
            </a:r>
          </a:p>
          <a:p>
            <a:endParaRPr lang="en-US" dirty="0">
              <a:effectLst/>
              <a:latin typeface="Calibri" panose="020F0502020204030204" pitchFamily="34" charset="0"/>
              <a:ea typeface="Calibri" panose="020F0502020204030204" pitchFamily="34" charset="0"/>
              <a:cs typeface="Arial" panose="020B0604020202020204" pitchFamily="34" charset="0"/>
            </a:endParaRPr>
          </a:p>
          <a:p>
            <a:r>
              <a:rPr lang="en-US" dirty="0">
                <a:effectLst/>
                <a:latin typeface="Calibri" panose="020F0502020204030204" pitchFamily="34" charset="0"/>
                <a:ea typeface="Calibri" panose="020F0502020204030204" pitchFamily="34" charset="0"/>
                <a:cs typeface="Arial" panose="020B0604020202020204" pitchFamily="34" charset="0"/>
              </a:rPr>
              <a:t>Alle </a:t>
            </a:r>
            <a:r>
              <a:rPr lang="en-US" dirty="0" err="1">
                <a:effectLst/>
                <a:latin typeface="Calibri" panose="020F0502020204030204" pitchFamily="34" charset="0"/>
                <a:ea typeface="Calibri" panose="020F0502020204030204" pitchFamily="34" charset="0"/>
                <a:cs typeface="Arial" panose="020B0604020202020204" pitchFamily="34" charset="0"/>
              </a:rPr>
              <a:t>poliepen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zijn</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hier</a:t>
            </a:r>
            <a:r>
              <a:rPr lang="en-US" dirty="0">
                <a:effectLst/>
                <a:latin typeface="Calibri" panose="020F0502020204030204" pitchFamily="34" charset="0"/>
                <a:ea typeface="Calibri" panose="020F0502020204030204" pitchFamily="34" charset="0"/>
                <a:cs typeface="Arial" panose="020B0604020202020204" pitchFamily="34" charset="0"/>
              </a:rPr>
              <a:t> </a:t>
            </a:r>
            <a:r>
              <a:rPr lang="en-US" dirty="0" err="1">
                <a:effectLst/>
                <a:latin typeface="Calibri" panose="020F0502020204030204" pitchFamily="34" charset="0"/>
                <a:ea typeface="Calibri" panose="020F0502020204030204" pitchFamily="34" charset="0"/>
                <a:cs typeface="Arial" panose="020B0604020202020204" pitchFamily="34" charset="0"/>
              </a:rPr>
              <a:t>dus</a:t>
            </a:r>
            <a:r>
              <a:rPr lang="en-US" dirty="0">
                <a:effectLst/>
                <a:latin typeface="Calibri" panose="020F0502020204030204" pitchFamily="34" charset="0"/>
                <a:ea typeface="Calibri" panose="020F0502020204030204" pitchFamily="34" charset="0"/>
                <a:cs typeface="Arial" panose="020B0604020202020204" pitchFamily="34" charset="0"/>
              </a:rPr>
              <a:t> 100% </a:t>
            </a:r>
            <a:r>
              <a:rPr lang="en-US" dirty="0" err="1">
                <a:effectLst/>
                <a:latin typeface="Calibri" panose="020F0502020204030204" pitchFamily="34" charset="0"/>
                <a:ea typeface="Calibri" panose="020F0502020204030204" pitchFamily="34" charset="0"/>
                <a:cs typeface="Arial" panose="020B0604020202020204" pitchFamily="34" charset="0"/>
              </a:rPr>
              <a:t>gelijk</a:t>
            </a:r>
            <a:endParaRPr lang="nl-NL"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6B3BA60B-3943-4A3B-B609-EF28A2D9301C}" type="slidenum">
              <a:rPr lang="en-US" smtClean="0"/>
              <a:t>12</a:t>
            </a:fld>
            <a:endParaRPr lang="en-US"/>
          </a:p>
        </p:txBody>
      </p:sp>
    </p:spTree>
    <p:extLst>
      <p:ext uri="{BB962C8B-B14F-4D97-AF65-F5344CB8AC3E}">
        <p14:creationId xmlns:p14="http://schemas.microsoft.com/office/powerpoint/2010/main" val="2483174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Coral spawning</a:t>
            </a:r>
            <a:endParaRPr lang="nl-NL" dirty="0"/>
          </a:p>
        </p:txBody>
      </p:sp>
      <p:sp>
        <p:nvSpPr>
          <p:cNvPr id="4" name="Slide Number Placeholder 3"/>
          <p:cNvSpPr>
            <a:spLocks noGrp="1"/>
          </p:cNvSpPr>
          <p:nvPr>
            <p:ph type="sldNum" sz="quarter" idx="5"/>
          </p:nvPr>
        </p:nvSpPr>
        <p:spPr/>
        <p:txBody>
          <a:bodyPr/>
          <a:lstStyle/>
          <a:p>
            <a:fld id="{99EDED1C-4656-4CF8-AD34-DC4A65BB3913}" type="slidenum">
              <a:rPr lang="en-US" smtClean="0"/>
              <a:t>13</a:t>
            </a:fld>
            <a:endParaRPr lang="en-US" dirty="0"/>
          </a:p>
        </p:txBody>
      </p:sp>
    </p:spTree>
    <p:extLst>
      <p:ext uri="{BB962C8B-B14F-4D97-AF65-F5344CB8AC3E}">
        <p14:creationId xmlns:p14="http://schemas.microsoft.com/office/powerpoint/2010/main" val="2761563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https://video.scholieren.com/video/3818/vruchten-en-zaden</a:t>
            </a:r>
            <a:endParaRPr lang="en-US" dirty="0"/>
          </a:p>
        </p:txBody>
      </p:sp>
      <p:sp>
        <p:nvSpPr>
          <p:cNvPr id="4" name="Slide Number Placeholder 3"/>
          <p:cNvSpPr>
            <a:spLocks noGrp="1"/>
          </p:cNvSpPr>
          <p:nvPr>
            <p:ph type="sldNum" sz="quarter" idx="5"/>
          </p:nvPr>
        </p:nvSpPr>
        <p:spPr/>
        <p:txBody>
          <a:bodyPr/>
          <a:lstStyle/>
          <a:p>
            <a:fld id="{D18A0A8C-F22D-40F9-9B8D-199459276FBD}" type="slidenum">
              <a:rPr lang="en-US" smtClean="0"/>
              <a:t>21</a:t>
            </a:fld>
            <a:endParaRPr lang="en-US"/>
          </a:p>
        </p:txBody>
      </p:sp>
    </p:spTree>
    <p:extLst>
      <p:ext uri="{BB962C8B-B14F-4D97-AF65-F5344CB8AC3E}">
        <p14:creationId xmlns:p14="http://schemas.microsoft.com/office/powerpoint/2010/main" val="123814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6AC73CF-D0F6-E06A-9CA3-819BAEF662BB}"/>
              </a:ext>
            </a:extLst>
          </p:cNvPr>
          <p:cNvSpPr>
            <a:spLocks noGrp="1" noChangeArrowheads="1"/>
          </p:cNvSpPr>
          <p:nvPr>
            <p:ph type="sldNum" sz="quarter" idx="5"/>
          </p:nvPr>
        </p:nvSpPr>
        <p:spPr>
          <a:ln/>
        </p:spPr>
        <p:txBody>
          <a:bodyPr/>
          <a:lstStyle/>
          <a:p>
            <a:fld id="{7F59B389-565D-42B7-B19B-A018952095CB}" type="slidenum">
              <a:rPr lang="nl-NL" altLang="nl-NL"/>
              <a:pPr/>
              <a:t>23</a:t>
            </a:fld>
            <a:endParaRPr lang="nl-NL" altLang="nl-NL"/>
          </a:p>
        </p:txBody>
      </p:sp>
      <p:sp>
        <p:nvSpPr>
          <p:cNvPr id="45058" name="Rectangle 2">
            <a:extLst>
              <a:ext uri="{FF2B5EF4-FFF2-40B4-BE49-F238E27FC236}">
                <a16:creationId xmlns:a16="http://schemas.microsoft.com/office/drawing/2014/main" id="{471EE34B-8E4A-25D6-8D6D-35C61A01DC6A}"/>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A69E9DB7-79C3-B712-E24D-FF4C78F6A6B8}"/>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6613F56-EA67-872D-4048-5D9B2CB9AA0B}"/>
              </a:ext>
            </a:extLst>
          </p:cNvPr>
          <p:cNvSpPr>
            <a:spLocks noGrp="1" noChangeArrowheads="1"/>
          </p:cNvSpPr>
          <p:nvPr>
            <p:ph type="sldNum" sz="quarter" idx="5"/>
          </p:nvPr>
        </p:nvSpPr>
        <p:spPr>
          <a:ln/>
        </p:spPr>
        <p:txBody>
          <a:bodyPr/>
          <a:lstStyle/>
          <a:p>
            <a:fld id="{A7EBF9F4-EAD8-4C39-BB2D-8427F4B42683}" type="slidenum">
              <a:rPr lang="nl-NL" altLang="nl-NL"/>
              <a:pPr/>
              <a:t>24</a:t>
            </a:fld>
            <a:endParaRPr lang="nl-NL" altLang="nl-NL"/>
          </a:p>
        </p:txBody>
      </p:sp>
      <p:sp>
        <p:nvSpPr>
          <p:cNvPr id="46082" name="Rectangle 2">
            <a:extLst>
              <a:ext uri="{FF2B5EF4-FFF2-40B4-BE49-F238E27FC236}">
                <a16:creationId xmlns:a16="http://schemas.microsoft.com/office/drawing/2014/main" id="{7B057F7D-D063-AE03-FB69-F477CCA2013A}"/>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867012E5-61AF-9DC6-4DC2-6CA0E27804B7}"/>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DBA7AAD-1734-9BD5-50CC-FF4FC9C88F80}"/>
              </a:ext>
            </a:extLst>
          </p:cNvPr>
          <p:cNvSpPr>
            <a:spLocks noGrp="1" noChangeArrowheads="1"/>
          </p:cNvSpPr>
          <p:nvPr>
            <p:ph type="sldNum" sz="quarter" idx="5"/>
          </p:nvPr>
        </p:nvSpPr>
        <p:spPr>
          <a:ln/>
        </p:spPr>
        <p:txBody>
          <a:bodyPr/>
          <a:lstStyle/>
          <a:p>
            <a:fld id="{F6080CAA-1E2A-4738-AD2A-AB4D11778909}" type="slidenum">
              <a:rPr lang="nl-NL" altLang="nl-NL"/>
              <a:pPr/>
              <a:t>25</a:t>
            </a:fld>
            <a:endParaRPr lang="nl-NL" altLang="nl-NL"/>
          </a:p>
        </p:txBody>
      </p:sp>
      <p:sp>
        <p:nvSpPr>
          <p:cNvPr id="48130" name="Rectangle 2">
            <a:extLst>
              <a:ext uri="{FF2B5EF4-FFF2-40B4-BE49-F238E27FC236}">
                <a16:creationId xmlns:a16="http://schemas.microsoft.com/office/drawing/2014/main" id="{83BB3937-599C-A2DC-9483-6BE5EB8C5E0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9F649D1A-5871-6BC6-7D8F-C52246485AA9}"/>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EE82D6-6EBD-3261-D657-8904AF8961E2}"/>
              </a:ext>
            </a:extLst>
          </p:cNvPr>
          <p:cNvSpPr>
            <a:spLocks noGrp="1" noChangeArrowheads="1"/>
          </p:cNvSpPr>
          <p:nvPr>
            <p:ph type="sldNum" sz="quarter" idx="5"/>
          </p:nvPr>
        </p:nvSpPr>
        <p:spPr>
          <a:ln/>
        </p:spPr>
        <p:txBody>
          <a:bodyPr/>
          <a:lstStyle/>
          <a:p>
            <a:fld id="{B446CF77-97A0-49AA-9F68-CC641428E0EE}" type="slidenum">
              <a:rPr lang="nl-NL" altLang="nl-NL"/>
              <a:pPr/>
              <a:t>26</a:t>
            </a:fld>
            <a:endParaRPr lang="nl-NL" altLang="nl-NL"/>
          </a:p>
        </p:txBody>
      </p:sp>
      <p:sp>
        <p:nvSpPr>
          <p:cNvPr id="49154" name="Rectangle 2">
            <a:extLst>
              <a:ext uri="{FF2B5EF4-FFF2-40B4-BE49-F238E27FC236}">
                <a16:creationId xmlns:a16="http://schemas.microsoft.com/office/drawing/2014/main" id="{AFC20BA7-88CC-AE20-7662-8D80EFE73864}"/>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8F502868-75CC-9F95-8BBA-2C1B43B9D1B3}"/>
              </a:ext>
            </a:extLst>
          </p:cNvPr>
          <p:cNvSpPr>
            <a:spLocks noGrp="1" noChangeArrowheads="1"/>
          </p:cNvSpPr>
          <p:nvPr>
            <p:ph type="body" idx="1"/>
          </p:nvPr>
        </p:nvSpPr>
        <p:spPr/>
        <p:txBody>
          <a:bodyPr/>
          <a:lstStyle/>
          <a:p>
            <a:endParaRPr lang="nl-NL" alt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37FEC65-18B2-8677-02EF-6A9D3B715B37}"/>
              </a:ext>
            </a:extLst>
          </p:cNvPr>
          <p:cNvSpPr>
            <a:spLocks noGrp="1" noChangeArrowheads="1"/>
          </p:cNvSpPr>
          <p:nvPr>
            <p:ph type="sldNum" sz="quarter" idx="5"/>
          </p:nvPr>
        </p:nvSpPr>
        <p:spPr>
          <a:ln/>
        </p:spPr>
        <p:txBody>
          <a:bodyPr/>
          <a:lstStyle/>
          <a:p>
            <a:fld id="{43EE8663-75A5-41D0-908D-3B9E4F79B2B9}" type="slidenum">
              <a:rPr lang="nl-NL" altLang="nl-NL"/>
              <a:pPr/>
              <a:t>27</a:t>
            </a:fld>
            <a:endParaRPr lang="nl-NL" altLang="nl-NL"/>
          </a:p>
        </p:txBody>
      </p:sp>
      <p:sp>
        <p:nvSpPr>
          <p:cNvPr id="50178" name="Rectangle 2">
            <a:extLst>
              <a:ext uri="{FF2B5EF4-FFF2-40B4-BE49-F238E27FC236}">
                <a16:creationId xmlns:a16="http://schemas.microsoft.com/office/drawing/2014/main" id="{F47EB0B4-5182-23C5-5263-2AD21BFE3EA6}"/>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3E6D29B9-2465-257E-4DEB-91AC3F077F2D}"/>
              </a:ext>
            </a:extLst>
          </p:cNvPr>
          <p:cNvSpPr>
            <a:spLocks noGrp="1" noChangeArrowheads="1"/>
          </p:cNvSpPr>
          <p:nvPr>
            <p:ph type="body" idx="1"/>
          </p:nvPr>
        </p:nvSpPr>
        <p:spPr/>
        <p:txBody>
          <a:bodyPr/>
          <a:lstStyle/>
          <a:p>
            <a:endParaRPr lang="nl-NL" alt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54C96-39A8-E82D-699E-AD731C7FDC0F}"/>
              </a:ext>
            </a:extLst>
          </p:cNvPr>
          <p:cNvSpPr>
            <a:spLocks noGrp="1"/>
          </p:cNvSpPr>
          <p:nvPr>
            <p:ph type="title"/>
          </p:nvPr>
        </p:nvSpPr>
        <p:spPr>
          <a:xfrm>
            <a:off x="609600" y="274638"/>
            <a:ext cx="10972800" cy="1143000"/>
          </a:xfr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CAA3DA91-7FA7-1258-A966-BA6E8C6CAFEE}"/>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4AABE97F-1DEF-1094-6F27-876EDB5F3AA1}"/>
              </a:ext>
            </a:extLst>
          </p:cNvPr>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01D2C4D0-4029-A921-A01D-1E2012C70A8E}"/>
              </a:ext>
            </a:extLst>
          </p:cNvPr>
          <p:cNvSpPr>
            <a:spLocks noGrp="1"/>
          </p:cNvSpPr>
          <p:nvPr>
            <p:ph type="dt" sz="half" idx="10"/>
          </p:nvPr>
        </p:nvSpPr>
        <p:spPr>
          <a:xfrm>
            <a:off x="609600" y="6245225"/>
            <a:ext cx="2844800" cy="476250"/>
          </a:xfrm>
        </p:spPr>
        <p:txBody>
          <a:bodyPr/>
          <a:lstStyle>
            <a:lvl1pPr>
              <a:defRPr/>
            </a:lvl1pPr>
          </a:lstStyle>
          <a:p>
            <a:endParaRPr lang="en-US" altLang="nl-NL"/>
          </a:p>
        </p:txBody>
      </p:sp>
      <p:sp>
        <p:nvSpPr>
          <p:cNvPr id="6" name="Footer Placeholder 5">
            <a:extLst>
              <a:ext uri="{FF2B5EF4-FFF2-40B4-BE49-F238E27FC236}">
                <a16:creationId xmlns:a16="http://schemas.microsoft.com/office/drawing/2014/main" id="{A22314EF-4FD9-4FF7-3A5C-EEFFADF73651}"/>
              </a:ext>
            </a:extLst>
          </p:cNvPr>
          <p:cNvSpPr>
            <a:spLocks noGrp="1"/>
          </p:cNvSpPr>
          <p:nvPr>
            <p:ph type="ftr" sz="quarter" idx="11"/>
          </p:nvPr>
        </p:nvSpPr>
        <p:spPr>
          <a:xfrm>
            <a:off x="4165600" y="6245225"/>
            <a:ext cx="3860800" cy="476250"/>
          </a:xfrm>
        </p:spPr>
        <p:txBody>
          <a:bodyPr/>
          <a:lstStyle>
            <a:lvl1pPr>
              <a:defRPr/>
            </a:lvl1pPr>
          </a:lstStyle>
          <a:p>
            <a:endParaRPr lang="en-US" altLang="nl-NL"/>
          </a:p>
        </p:txBody>
      </p:sp>
      <p:sp>
        <p:nvSpPr>
          <p:cNvPr id="7" name="Slide Number Placeholder 6">
            <a:extLst>
              <a:ext uri="{FF2B5EF4-FFF2-40B4-BE49-F238E27FC236}">
                <a16:creationId xmlns:a16="http://schemas.microsoft.com/office/drawing/2014/main" id="{28D035D4-238E-DFC8-6A0E-3F96BA8165BD}"/>
              </a:ext>
            </a:extLst>
          </p:cNvPr>
          <p:cNvSpPr>
            <a:spLocks noGrp="1"/>
          </p:cNvSpPr>
          <p:nvPr>
            <p:ph type="sldNum" sz="quarter" idx="12"/>
          </p:nvPr>
        </p:nvSpPr>
        <p:spPr>
          <a:xfrm>
            <a:off x="8737600" y="6245225"/>
            <a:ext cx="2844800" cy="476250"/>
          </a:xfrm>
        </p:spPr>
        <p:txBody>
          <a:bodyPr/>
          <a:lstStyle>
            <a:lvl1pPr>
              <a:defRPr/>
            </a:lvl1pPr>
          </a:lstStyle>
          <a:p>
            <a:fld id="{B8C9DD99-5B98-48D9-915D-E18594C10ECE}" type="slidenum">
              <a:rPr lang="en-US" altLang="nl-NL"/>
              <a:pPr/>
              <a:t>‹#›</a:t>
            </a:fld>
            <a:endParaRPr lang="en-US" altLang="nl-NL"/>
          </a:p>
        </p:txBody>
      </p:sp>
    </p:spTree>
    <p:extLst>
      <p:ext uri="{BB962C8B-B14F-4D97-AF65-F5344CB8AC3E}">
        <p14:creationId xmlns:p14="http://schemas.microsoft.com/office/powerpoint/2010/main" val="2743805318"/>
      </p:ext>
    </p:extLst>
  </p:cSld>
  <p:clrMapOvr>
    <a:masterClrMapping/>
  </p:clrMapOvr>
  <p:transition spd="slow">
    <p:cover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B280F-B48C-3389-06F9-FD8237C8E30C}"/>
              </a:ext>
            </a:extLst>
          </p:cNvPr>
          <p:cNvSpPr>
            <a:spLocks noGrp="1"/>
          </p:cNvSpPr>
          <p:nvPr>
            <p:ph type="title"/>
          </p:nvPr>
        </p:nvSpPr>
        <p:spPr>
          <a:xfrm>
            <a:off x="609600" y="274638"/>
            <a:ext cx="10972800" cy="1143000"/>
          </a:xfr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3EC5E871-9B50-B370-E628-3F3928C33F38}"/>
              </a:ext>
            </a:extLst>
          </p:cNvPr>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257ABD8C-17B5-5ED0-0A0F-A4784752B485}"/>
              </a:ext>
            </a:extLst>
          </p:cNvPr>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C13234E8-C65D-D7C8-C242-B6A4DD388CF6}"/>
              </a:ext>
            </a:extLst>
          </p:cNvPr>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Date Placeholder 5">
            <a:extLst>
              <a:ext uri="{FF2B5EF4-FFF2-40B4-BE49-F238E27FC236}">
                <a16:creationId xmlns:a16="http://schemas.microsoft.com/office/drawing/2014/main" id="{8DDDD146-F170-7725-CBF0-A9E0610FF5B4}"/>
              </a:ext>
            </a:extLst>
          </p:cNvPr>
          <p:cNvSpPr>
            <a:spLocks noGrp="1"/>
          </p:cNvSpPr>
          <p:nvPr>
            <p:ph type="dt" sz="half" idx="10"/>
          </p:nvPr>
        </p:nvSpPr>
        <p:spPr>
          <a:xfrm>
            <a:off x="609600" y="6245225"/>
            <a:ext cx="2844800" cy="476250"/>
          </a:xfrm>
        </p:spPr>
        <p:txBody>
          <a:bodyPr/>
          <a:lstStyle>
            <a:lvl1pPr>
              <a:defRPr/>
            </a:lvl1pPr>
          </a:lstStyle>
          <a:p>
            <a:endParaRPr lang="en-US" altLang="nl-NL"/>
          </a:p>
        </p:txBody>
      </p:sp>
      <p:sp>
        <p:nvSpPr>
          <p:cNvPr id="7" name="Footer Placeholder 6">
            <a:extLst>
              <a:ext uri="{FF2B5EF4-FFF2-40B4-BE49-F238E27FC236}">
                <a16:creationId xmlns:a16="http://schemas.microsoft.com/office/drawing/2014/main" id="{358219DB-3A76-9BFB-3CAC-CB54151E6F4A}"/>
              </a:ext>
            </a:extLst>
          </p:cNvPr>
          <p:cNvSpPr>
            <a:spLocks noGrp="1"/>
          </p:cNvSpPr>
          <p:nvPr>
            <p:ph type="ftr" sz="quarter" idx="11"/>
          </p:nvPr>
        </p:nvSpPr>
        <p:spPr>
          <a:xfrm>
            <a:off x="4165600" y="6245225"/>
            <a:ext cx="3860800" cy="476250"/>
          </a:xfrm>
        </p:spPr>
        <p:txBody>
          <a:bodyPr/>
          <a:lstStyle>
            <a:lvl1pPr>
              <a:defRPr/>
            </a:lvl1pPr>
          </a:lstStyle>
          <a:p>
            <a:endParaRPr lang="en-US" altLang="nl-NL"/>
          </a:p>
        </p:txBody>
      </p:sp>
      <p:sp>
        <p:nvSpPr>
          <p:cNvPr id="8" name="Slide Number Placeholder 7">
            <a:extLst>
              <a:ext uri="{FF2B5EF4-FFF2-40B4-BE49-F238E27FC236}">
                <a16:creationId xmlns:a16="http://schemas.microsoft.com/office/drawing/2014/main" id="{AA7B84FD-C8FD-9C72-A49B-19C65D6B4E88}"/>
              </a:ext>
            </a:extLst>
          </p:cNvPr>
          <p:cNvSpPr>
            <a:spLocks noGrp="1"/>
          </p:cNvSpPr>
          <p:nvPr>
            <p:ph type="sldNum" sz="quarter" idx="12"/>
          </p:nvPr>
        </p:nvSpPr>
        <p:spPr>
          <a:xfrm>
            <a:off x="8737600" y="6245225"/>
            <a:ext cx="2844800" cy="476250"/>
          </a:xfrm>
        </p:spPr>
        <p:txBody>
          <a:bodyPr/>
          <a:lstStyle>
            <a:lvl1pPr>
              <a:defRPr/>
            </a:lvl1pPr>
          </a:lstStyle>
          <a:p>
            <a:fld id="{ECEA0D6F-D426-4876-B66F-7958FCAAD324}" type="slidenum">
              <a:rPr lang="en-US" altLang="nl-NL"/>
              <a:pPr/>
              <a:t>‹#›</a:t>
            </a:fld>
            <a:endParaRPr lang="en-US" altLang="nl-NL"/>
          </a:p>
        </p:txBody>
      </p:sp>
    </p:spTree>
    <p:extLst>
      <p:ext uri="{BB962C8B-B14F-4D97-AF65-F5344CB8AC3E}">
        <p14:creationId xmlns:p14="http://schemas.microsoft.com/office/powerpoint/2010/main" val="1656054644"/>
      </p:ext>
    </p:extLst>
  </p:cSld>
  <p:clrMapOvr>
    <a:masterClrMapping/>
  </p:clrMapOvr>
  <p:transition spd="slow">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17722-7586-F044-A7E0-7B6D1819172A}"/>
              </a:ext>
            </a:extLst>
          </p:cNvPr>
          <p:cNvSpPr>
            <a:spLocks noGrp="1"/>
          </p:cNvSpPr>
          <p:nvPr>
            <p:ph type="title"/>
          </p:nvPr>
        </p:nvSpPr>
        <p:spPr>
          <a:xfrm>
            <a:off x="609600" y="274638"/>
            <a:ext cx="10972800" cy="1143000"/>
          </a:xfr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D757AF8A-6766-E0B1-24AE-2EE3512AB947}"/>
              </a:ext>
            </a:extLst>
          </p:cNvPr>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DB962535-5503-7C67-0B32-F1445DC2FD7D}"/>
              </a:ext>
            </a:extLst>
          </p:cNvPr>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DF39ACD6-6C38-16A4-D3B2-3E6497A53E49}"/>
              </a:ext>
            </a:extLst>
          </p:cNvPr>
          <p:cNvSpPr>
            <a:spLocks noGrp="1"/>
          </p:cNvSpPr>
          <p:nvPr>
            <p:ph type="dt" sz="half" idx="10"/>
          </p:nvPr>
        </p:nvSpPr>
        <p:spPr>
          <a:xfrm>
            <a:off x="609600" y="6245225"/>
            <a:ext cx="2844800" cy="476250"/>
          </a:xfrm>
        </p:spPr>
        <p:txBody>
          <a:bodyPr/>
          <a:lstStyle>
            <a:lvl1pPr>
              <a:defRPr/>
            </a:lvl1pPr>
          </a:lstStyle>
          <a:p>
            <a:endParaRPr lang="en-US" altLang="nl-NL"/>
          </a:p>
        </p:txBody>
      </p:sp>
      <p:sp>
        <p:nvSpPr>
          <p:cNvPr id="6" name="Footer Placeholder 5">
            <a:extLst>
              <a:ext uri="{FF2B5EF4-FFF2-40B4-BE49-F238E27FC236}">
                <a16:creationId xmlns:a16="http://schemas.microsoft.com/office/drawing/2014/main" id="{262FA267-DF97-79A5-479C-F0946DF9836E}"/>
              </a:ext>
            </a:extLst>
          </p:cNvPr>
          <p:cNvSpPr>
            <a:spLocks noGrp="1"/>
          </p:cNvSpPr>
          <p:nvPr>
            <p:ph type="ftr" sz="quarter" idx="11"/>
          </p:nvPr>
        </p:nvSpPr>
        <p:spPr>
          <a:xfrm>
            <a:off x="4165600" y="6245225"/>
            <a:ext cx="3860800" cy="476250"/>
          </a:xfrm>
        </p:spPr>
        <p:txBody>
          <a:bodyPr/>
          <a:lstStyle>
            <a:lvl1pPr>
              <a:defRPr/>
            </a:lvl1pPr>
          </a:lstStyle>
          <a:p>
            <a:endParaRPr lang="en-US" altLang="nl-NL"/>
          </a:p>
        </p:txBody>
      </p:sp>
      <p:sp>
        <p:nvSpPr>
          <p:cNvPr id="7" name="Slide Number Placeholder 6">
            <a:extLst>
              <a:ext uri="{FF2B5EF4-FFF2-40B4-BE49-F238E27FC236}">
                <a16:creationId xmlns:a16="http://schemas.microsoft.com/office/drawing/2014/main" id="{5951FA5F-E0A5-5A92-F23E-2B96395F9A4F}"/>
              </a:ext>
            </a:extLst>
          </p:cNvPr>
          <p:cNvSpPr>
            <a:spLocks noGrp="1"/>
          </p:cNvSpPr>
          <p:nvPr>
            <p:ph type="sldNum" sz="quarter" idx="12"/>
          </p:nvPr>
        </p:nvSpPr>
        <p:spPr>
          <a:xfrm>
            <a:off x="8737600" y="6245225"/>
            <a:ext cx="2844800" cy="476250"/>
          </a:xfrm>
        </p:spPr>
        <p:txBody>
          <a:bodyPr/>
          <a:lstStyle>
            <a:lvl1pPr>
              <a:defRPr/>
            </a:lvl1pPr>
          </a:lstStyle>
          <a:p>
            <a:fld id="{F136617B-9B9D-4BD0-A69D-4B7C79685A50}" type="slidenum">
              <a:rPr lang="en-US" altLang="nl-NL"/>
              <a:pPr/>
              <a:t>‹#›</a:t>
            </a:fld>
            <a:endParaRPr lang="en-US" altLang="nl-NL"/>
          </a:p>
        </p:txBody>
      </p:sp>
    </p:spTree>
    <p:extLst>
      <p:ext uri="{BB962C8B-B14F-4D97-AF65-F5344CB8AC3E}">
        <p14:creationId xmlns:p14="http://schemas.microsoft.com/office/powerpoint/2010/main" val="2047526884"/>
      </p:ext>
    </p:extLst>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11/30/2022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 id="2147483670"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3.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7FB7D-2B54-0519-92F5-0682A2BE4D24}"/>
              </a:ext>
            </a:extLst>
          </p:cNvPr>
          <p:cNvSpPr>
            <a:spLocks noGrp="1"/>
          </p:cNvSpPr>
          <p:nvPr>
            <p:ph type="ctrTitle"/>
          </p:nvPr>
        </p:nvSpPr>
        <p:spPr/>
        <p:txBody>
          <a:bodyPr/>
          <a:lstStyle/>
          <a:p>
            <a:r>
              <a:rPr lang="en-US" dirty="0"/>
              <a:t>Les 3</a:t>
            </a:r>
            <a:endParaRPr lang="nl-NL" dirty="0"/>
          </a:p>
        </p:txBody>
      </p:sp>
      <p:sp>
        <p:nvSpPr>
          <p:cNvPr id="3" name="Subtitle 2">
            <a:extLst>
              <a:ext uri="{FF2B5EF4-FFF2-40B4-BE49-F238E27FC236}">
                <a16:creationId xmlns:a16="http://schemas.microsoft.com/office/drawing/2014/main" id="{4740719C-DACE-CA56-A005-40E653770977}"/>
              </a:ext>
            </a:extLst>
          </p:cNvPr>
          <p:cNvSpPr>
            <a:spLocks noGrp="1"/>
          </p:cNvSpPr>
          <p:nvPr>
            <p:ph type="subTitle" idx="1"/>
          </p:nvPr>
        </p:nvSpPr>
        <p:spPr/>
        <p:txBody>
          <a:bodyPr/>
          <a:lstStyle/>
          <a:p>
            <a:r>
              <a:rPr lang="en-US" dirty="0" err="1"/>
              <a:t>Voortplanting</a:t>
            </a:r>
            <a:r>
              <a:rPr lang="en-US" dirty="0"/>
              <a:t>, </a:t>
            </a:r>
            <a:r>
              <a:rPr lang="en-US" dirty="0" err="1"/>
              <a:t>groei</a:t>
            </a:r>
            <a:r>
              <a:rPr lang="en-US" dirty="0"/>
              <a:t> </a:t>
            </a:r>
            <a:r>
              <a:rPr lang="en-US" dirty="0" err="1"/>
              <a:t>en</a:t>
            </a:r>
            <a:r>
              <a:rPr lang="en-US" dirty="0"/>
              <a:t> </a:t>
            </a:r>
            <a:r>
              <a:rPr lang="en-US" dirty="0" err="1"/>
              <a:t>ontwikkeling</a:t>
            </a:r>
            <a:endParaRPr lang="nl-NL" dirty="0"/>
          </a:p>
        </p:txBody>
      </p:sp>
    </p:spTree>
    <p:extLst>
      <p:ext uri="{BB962C8B-B14F-4D97-AF65-F5344CB8AC3E}">
        <p14:creationId xmlns:p14="http://schemas.microsoft.com/office/powerpoint/2010/main" val="275092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2884-F428-CB4A-88C9-223F7B50D23B}"/>
              </a:ext>
            </a:extLst>
          </p:cNvPr>
          <p:cNvSpPr>
            <a:spLocks noGrp="1"/>
          </p:cNvSpPr>
          <p:nvPr>
            <p:ph type="ctrTitle"/>
          </p:nvPr>
        </p:nvSpPr>
        <p:spPr>
          <a:xfrm>
            <a:off x="3643520" y="979283"/>
            <a:ext cx="6858000" cy="608088"/>
          </a:xfrm>
        </p:spPr>
        <p:txBody>
          <a:bodyPr>
            <a:normAutofit/>
          </a:bodyPr>
          <a:lstStyle/>
          <a:p>
            <a:pPr>
              <a:lnSpc>
                <a:spcPct val="107000"/>
              </a:lnSpc>
              <a:spcAft>
                <a:spcPts val="600"/>
              </a:spcAft>
            </a:pPr>
            <a:r>
              <a:rPr lang="nl-NL" sz="3000" b="1" dirty="0">
                <a:solidFill>
                  <a:srgbClr val="19C4C5"/>
                </a:solidFill>
                <a:latin typeface="Arial" panose="020B0604020202020204" pitchFamily="34" charset="0"/>
                <a:ea typeface="Arial" panose="020B0604020202020204" pitchFamily="34" charset="0"/>
                <a:cs typeface="Arial" panose="020B0604020202020204" pitchFamily="34" charset="0"/>
              </a:rPr>
              <a:t>voortplanting</a:t>
            </a:r>
            <a:endParaRPr lang="nl-NL" cap="none" dirty="0">
              <a:solidFill>
                <a:srgbClr val="19C4C5"/>
              </a:solidFill>
            </a:endParaRPr>
          </a:p>
        </p:txBody>
      </p:sp>
      <p:sp>
        <p:nvSpPr>
          <p:cNvPr id="3" name="Subtitle 2">
            <a:extLst>
              <a:ext uri="{FF2B5EF4-FFF2-40B4-BE49-F238E27FC236}">
                <a16:creationId xmlns:a16="http://schemas.microsoft.com/office/drawing/2014/main" id="{37537259-BB31-7844-97E6-61FACEE50A42}"/>
              </a:ext>
            </a:extLst>
          </p:cNvPr>
          <p:cNvSpPr>
            <a:spLocks noGrp="1"/>
          </p:cNvSpPr>
          <p:nvPr>
            <p:ph type="subTitle" idx="1"/>
          </p:nvPr>
        </p:nvSpPr>
        <p:spPr>
          <a:xfrm>
            <a:off x="3757820" y="1587371"/>
            <a:ext cx="4189841" cy="1265273"/>
          </a:xfrm>
        </p:spPr>
        <p:txBody>
          <a:bodyPr>
            <a:normAutofit/>
          </a:bodyPr>
          <a:lstStyle/>
          <a:p>
            <a:pPr>
              <a:lnSpc>
                <a:spcPct val="107000"/>
              </a:lnSpc>
              <a:spcAft>
                <a:spcPts val="600"/>
              </a:spcAft>
            </a:pPr>
            <a:r>
              <a:rPr lang="nl-NL" dirty="0">
                <a:effectLst/>
                <a:latin typeface="Arial" panose="020B0604020202020204" pitchFamily="34" charset="0"/>
                <a:ea typeface="Arial" panose="020B0604020202020204" pitchFamily="34" charset="0"/>
                <a:cs typeface="Arial" panose="020B0604020202020204" pitchFamily="34" charset="0"/>
              </a:rPr>
              <a:t>klonen</a:t>
            </a:r>
            <a:endParaRPr lang="nl-NL"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pic>
        <p:nvPicPr>
          <p:cNvPr id="5" name="Picture 6" descr="http://3.bp.blogspot.com/-18Bf-jy8lEo/TkE9KV8WNbI/AAAAAAAABUE/sV2HTBdS-cg/s1600/tube+coral.JPG">
            <a:extLst>
              <a:ext uri="{FF2B5EF4-FFF2-40B4-BE49-F238E27FC236}">
                <a16:creationId xmlns:a16="http://schemas.microsoft.com/office/drawing/2014/main" id="{B6F92661-7349-465A-8C20-019A9DDA350B}"/>
              </a:ext>
            </a:extLst>
          </p:cNvPr>
          <p:cNvPicPr>
            <a:picLocks noChangeAspect="1" noChangeArrowheads="1"/>
          </p:cNvPicPr>
          <p:nvPr/>
        </p:nvPicPr>
        <p:blipFill>
          <a:blip r:embed="rId3" cstate="print"/>
          <a:srcRect l="5882" t="7843" r="8824"/>
          <a:stretch>
            <a:fillRect/>
          </a:stretch>
        </p:blipFill>
        <p:spPr bwMode="auto">
          <a:xfrm>
            <a:off x="406620" y="993138"/>
            <a:ext cx="6473800" cy="5246011"/>
          </a:xfrm>
          <a:prstGeom prst="rect">
            <a:avLst/>
          </a:prstGeom>
          <a:noFill/>
          <a:ln w="28575">
            <a:noFill/>
          </a:ln>
        </p:spPr>
      </p:pic>
    </p:spTree>
    <p:extLst>
      <p:ext uri="{BB962C8B-B14F-4D97-AF65-F5344CB8AC3E}">
        <p14:creationId xmlns:p14="http://schemas.microsoft.com/office/powerpoint/2010/main" val="3612978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32948" y="635940"/>
            <a:ext cx="2590800" cy="1143000"/>
          </a:xfrm>
        </p:spPr>
        <p:txBody>
          <a:bodyPr/>
          <a:lstStyle/>
          <a:p>
            <a:r>
              <a:rPr lang="nl-NL" dirty="0"/>
              <a:t>meerling</a:t>
            </a:r>
          </a:p>
        </p:txBody>
      </p:sp>
      <p:pic>
        <p:nvPicPr>
          <p:cNvPr id="5" name="il_fi" descr="http://www.knurps.nl/images/2008/04/carmela-testa.jpg"/>
          <p:cNvPicPr/>
          <p:nvPr/>
        </p:nvPicPr>
        <p:blipFill>
          <a:blip r:embed="rId2">
            <a:extLst>
              <a:ext uri="{28A0092B-C50C-407E-A947-70E740481C1C}">
                <a14:useLocalDpi xmlns:a14="http://schemas.microsoft.com/office/drawing/2010/main" val="0"/>
              </a:ext>
            </a:extLst>
          </a:blip>
          <a:srcRect/>
          <a:stretch>
            <a:fillRect/>
          </a:stretch>
        </p:blipFill>
        <p:spPr bwMode="auto">
          <a:xfrm>
            <a:off x="1716862" y="0"/>
            <a:ext cx="4286250" cy="3048000"/>
          </a:xfrm>
          <a:prstGeom prst="rect">
            <a:avLst/>
          </a:prstGeom>
          <a:noFill/>
          <a:ln>
            <a:noFill/>
          </a:ln>
        </p:spPr>
      </p:pic>
      <p:sp>
        <p:nvSpPr>
          <p:cNvPr id="6" name="Tekstvak 5"/>
          <p:cNvSpPr txBox="1"/>
          <p:nvPr/>
        </p:nvSpPr>
        <p:spPr>
          <a:xfrm>
            <a:off x="6003113" y="188641"/>
            <a:ext cx="2082621" cy="646331"/>
          </a:xfrm>
          <a:prstGeom prst="rect">
            <a:avLst/>
          </a:prstGeom>
          <a:noFill/>
        </p:spPr>
        <p:txBody>
          <a:bodyPr wrap="none" rtlCol="0">
            <a:spAutoFit/>
          </a:bodyPr>
          <a:lstStyle/>
          <a:p>
            <a:r>
              <a:rPr lang="nl-NL" dirty="0"/>
              <a:t> identieke drieling</a:t>
            </a:r>
          </a:p>
          <a:p>
            <a:r>
              <a:rPr lang="nl-NL" dirty="0"/>
              <a:t>1 op 20 miljoen</a:t>
            </a:r>
          </a:p>
        </p:txBody>
      </p:sp>
      <p:pic>
        <p:nvPicPr>
          <p:cNvPr id="5122" name="Picture 2" descr="http://www.tv-corner.nl/wp-content/uploads/image/programmas/telefacts360_vtm/vtm_telefacts360_vierling_64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00500"/>
            <a:ext cx="6096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8040216" y="5949281"/>
            <a:ext cx="2376264" cy="646331"/>
          </a:xfrm>
          <a:prstGeom prst="rect">
            <a:avLst/>
          </a:prstGeom>
          <a:noFill/>
        </p:spPr>
        <p:txBody>
          <a:bodyPr wrap="square" rtlCol="0">
            <a:spAutoFit/>
          </a:bodyPr>
          <a:lstStyle/>
          <a:p>
            <a:r>
              <a:rPr lang="nl-NL" dirty="0"/>
              <a:t>Identieke vierling  1 op 64 miljoen GB</a:t>
            </a:r>
          </a:p>
        </p:txBody>
      </p:sp>
      <p:pic>
        <p:nvPicPr>
          <p:cNvPr id="9" name="Afbeelding 8"/>
          <p:cNvPicPr/>
          <p:nvPr/>
        </p:nvPicPr>
        <p:blipFill rotWithShape="1">
          <a:blip r:embed="rId4"/>
          <a:srcRect l="14216" t="33264" r="38511" b="37191"/>
          <a:stretch/>
        </p:blipFill>
        <p:spPr bwMode="auto">
          <a:xfrm>
            <a:off x="6456040" y="1700808"/>
            <a:ext cx="3588246" cy="19442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222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2884-F428-CB4A-88C9-223F7B50D23B}"/>
              </a:ext>
            </a:extLst>
          </p:cNvPr>
          <p:cNvSpPr>
            <a:spLocks noGrp="1"/>
          </p:cNvSpPr>
          <p:nvPr>
            <p:ph type="ctrTitle"/>
          </p:nvPr>
        </p:nvSpPr>
        <p:spPr>
          <a:xfrm>
            <a:off x="6096001" y="979720"/>
            <a:ext cx="4350543" cy="608088"/>
          </a:xfrm>
        </p:spPr>
        <p:txBody>
          <a:bodyPr>
            <a:normAutofit/>
          </a:bodyPr>
          <a:lstStyle/>
          <a:p>
            <a:pPr>
              <a:lnSpc>
                <a:spcPct val="107000"/>
              </a:lnSpc>
              <a:spcAft>
                <a:spcPts val="600"/>
              </a:spcAft>
            </a:pPr>
            <a:r>
              <a:rPr lang="nl-NL" sz="3000" b="1" dirty="0">
                <a:solidFill>
                  <a:srgbClr val="19C4C5"/>
                </a:solidFill>
                <a:latin typeface="Arial" panose="020B0604020202020204" pitchFamily="34" charset="0"/>
                <a:ea typeface="Arial" panose="020B0604020202020204" pitchFamily="34" charset="0"/>
                <a:cs typeface="Arial" panose="020B0604020202020204" pitchFamily="34" charset="0"/>
              </a:rPr>
              <a:t>   voortplanting</a:t>
            </a:r>
            <a:endParaRPr lang="nl-NL" dirty="0">
              <a:solidFill>
                <a:srgbClr val="19C4C5"/>
              </a:solidFill>
            </a:endParaRPr>
          </a:p>
        </p:txBody>
      </p:sp>
      <p:sp>
        <p:nvSpPr>
          <p:cNvPr id="3" name="Subtitle 2">
            <a:extLst>
              <a:ext uri="{FF2B5EF4-FFF2-40B4-BE49-F238E27FC236}">
                <a16:creationId xmlns:a16="http://schemas.microsoft.com/office/drawing/2014/main" id="{37537259-BB31-7844-97E6-61FACEE50A42}"/>
              </a:ext>
            </a:extLst>
          </p:cNvPr>
          <p:cNvSpPr>
            <a:spLocks noGrp="1"/>
          </p:cNvSpPr>
          <p:nvPr>
            <p:ph type="subTitle" idx="1"/>
          </p:nvPr>
        </p:nvSpPr>
        <p:spPr>
          <a:xfrm>
            <a:off x="6802517" y="1640246"/>
            <a:ext cx="2937510" cy="1265273"/>
          </a:xfrm>
        </p:spPr>
        <p:txBody>
          <a:bodyPr>
            <a:normAutofit/>
          </a:bodyPr>
          <a:lstStyle/>
          <a:p>
            <a:pPr>
              <a:lnSpc>
                <a:spcPct val="107000"/>
              </a:lnSpc>
              <a:spcAft>
                <a:spcPts val="600"/>
              </a:spcAft>
            </a:pPr>
            <a:r>
              <a:rPr lang="nl-NL" dirty="0">
                <a:effectLst/>
                <a:latin typeface="Arial" panose="020B0604020202020204" pitchFamily="34" charset="0"/>
                <a:ea typeface="Arial" panose="020B0604020202020204" pitchFamily="34" charset="0"/>
                <a:cs typeface="Arial" panose="020B0604020202020204" pitchFamily="34" charset="0"/>
              </a:rPr>
              <a:t>‘ongeslachtelijk’</a:t>
            </a:r>
            <a:endParaRPr lang="nl-NL" dirty="0">
              <a:effectLst/>
              <a:latin typeface="Calibri" panose="020F0502020204030204" pitchFamily="34" charset="0"/>
              <a:ea typeface="Calibri" panose="020F0502020204030204" pitchFamily="34" charset="0"/>
              <a:cs typeface="Arial" panose="020B0604020202020204" pitchFamily="34" charset="0"/>
            </a:endParaRPr>
          </a:p>
          <a:p>
            <a:endParaRPr lang="nl-NL" dirty="0"/>
          </a:p>
        </p:txBody>
      </p:sp>
      <p:pic>
        <p:nvPicPr>
          <p:cNvPr id="7" name="Picture 6" descr="A picture containing text, ocean floor&#10;&#10;Description automatically generated">
            <a:extLst>
              <a:ext uri="{FF2B5EF4-FFF2-40B4-BE49-F238E27FC236}">
                <a16:creationId xmlns:a16="http://schemas.microsoft.com/office/drawing/2014/main" id="{C61EBBBB-84BC-41CB-ACF4-2C182A88A8CA}"/>
              </a:ext>
            </a:extLst>
          </p:cNvPr>
          <p:cNvPicPr>
            <a:picLocks noChangeAspect="1"/>
          </p:cNvPicPr>
          <p:nvPr/>
        </p:nvPicPr>
        <p:blipFill>
          <a:blip r:embed="rId3"/>
          <a:stretch>
            <a:fillRect/>
          </a:stretch>
        </p:blipFill>
        <p:spPr>
          <a:xfrm flipH="1">
            <a:off x="581891" y="216836"/>
            <a:ext cx="6358656" cy="4322350"/>
          </a:xfrm>
          <a:prstGeom prst="rect">
            <a:avLst/>
          </a:prstGeom>
        </p:spPr>
      </p:pic>
      <p:pic>
        <p:nvPicPr>
          <p:cNvPr id="10" name="Picture 9">
            <a:extLst>
              <a:ext uri="{FF2B5EF4-FFF2-40B4-BE49-F238E27FC236}">
                <a16:creationId xmlns:a16="http://schemas.microsoft.com/office/drawing/2014/main" id="{869C88EE-9E80-413D-B480-646B531F2159}"/>
              </a:ext>
            </a:extLst>
          </p:cNvPr>
          <p:cNvPicPr>
            <a:picLocks noChangeAspect="1"/>
          </p:cNvPicPr>
          <p:nvPr/>
        </p:nvPicPr>
        <p:blipFill rotWithShape="1">
          <a:blip r:embed="rId4"/>
          <a:srcRect l="26077"/>
          <a:stretch/>
        </p:blipFill>
        <p:spPr>
          <a:xfrm>
            <a:off x="5219184" y="2509002"/>
            <a:ext cx="6002998" cy="4263316"/>
          </a:xfrm>
          <a:prstGeom prst="rect">
            <a:avLst/>
          </a:prstGeom>
        </p:spPr>
      </p:pic>
    </p:spTree>
    <p:extLst>
      <p:ext uri="{BB962C8B-B14F-4D97-AF65-F5344CB8AC3E}">
        <p14:creationId xmlns:p14="http://schemas.microsoft.com/office/powerpoint/2010/main" val="248478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DEC11-147C-4E6F-855D-E1AEF376CC5B}"/>
              </a:ext>
            </a:extLst>
          </p:cNvPr>
          <p:cNvSpPr>
            <a:spLocks noGrp="1"/>
          </p:cNvSpPr>
          <p:nvPr>
            <p:ph type="title"/>
          </p:nvPr>
        </p:nvSpPr>
        <p:spPr/>
        <p:txBody>
          <a:bodyPr/>
          <a:lstStyle/>
          <a:p>
            <a:endParaRPr lang="nl-NL"/>
          </a:p>
        </p:txBody>
      </p:sp>
      <p:sp>
        <p:nvSpPr>
          <p:cNvPr id="3" name="Text Placeholder 2">
            <a:extLst>
              <a:ext uri="{FF2B5EF4-FFF2-40B4-BE49-F238E27FC236}">
                <a16:creationId xmlns:a16="http://schemas.microsoft.com/office/drawing/2014/main" id="{AD50C566-91ED-45F4-8F16-4D30774F4C6D}"/>
              </a:ext>
            </a:extLst>
          </p:cNvPr>
          <p:cNvSpPr>
            <a:spLocks noGrp="1"/>
          </p:cNvSpPr>
          <p:nvPr>
            <p:ph type="body" idx="1"/>
          </p:nvPr>
        </p:nvSpPr>
        <p:spPr/>
        <p:txBody>
          <a:bodyPr/>
          <a:lstStyle/>
          <a:p>
            <a:endParaRPr lang="nl-NL"/>
          </a:p>
        </p:txBody>
      </p:sp>
      <p:sp>
        <p:nvSpPr>
          <p:cNvPr id="5" name="Text Placeholder 4">
            <a:extLst>
              <a:ext uri="{FF2B5EF4-FFF2-40B4-BE49-F238E27FC236}">
                <a16:creationId xmlns:a16="http://schemas.microsoft.com/office/drawing/2014/main" id="{0150FF64-FD54-44CE-8ABF-D801EF102921}"/>
              </a:ext>
            </a:extLst>
          </p:cNvPr>
          <p:cNvSpPr>
            <a:spLocks noGrp="1"/>
          </p:cNvSpPr>
          <p:nvPr>
            <p:ph type="body" sz="quarter" idx="3"/>
          </p:nvPr>
        </p:nvSpPr>
        <p:spPr/>
        <p:txBody>
          <a:bodyPr/>
          <a:lstStyle/>
          <a:p>
            <a:endParaRPr lang="nl-NL"/>
          </a:p>
        </p:txBody>
      </p:sp>
      <p:sp>
        <p:nvSpPr>
          <p:cNvPr id="6" name="Content Placeholder 5">
            <a:extLst>
              <a:ext uri="{FF2B5EF4-FFF2-40B4-BE49-F238E27FC236}">
                <a16:creationId xmlns:a16="http://schemas.microsoft.com/office/drawing/2014/main" id="{AC5788AD-FBE3-4785-B6BA-61F9B3D1A473}"/>
              </a:ext>
            </a:extLst>
          </p:cNvPr>
          <p:cNvSpPr>
            <a:spLocks noGrp="1"/>
          </p:cNvSpPr>
          <p:nvPr>
            <p:ph sz="quarter" idx="4"/>
          </p:nvPr>
        </p:nvSpPr>
        <p:spPr/>
        <p:txBody>
          <a:bodyPr/>
          <a:lstStyle/>
          <a:p>
            <a:endParaRPr lang="nl-NL"/>
          </a:p>
        </p:txBody>
      </p:sp>
      <p:pic>
        <p:nvPicPr>
          <p:cNvPr id="8" name="MM Curacao 00553.MTS">
            <a:hlinkClick r:id="" action="ppaction://media"/>
            <a:extLst>
              <a:ext uri="{FF2B5EF4-FFF2-40B4-BE49-F238E27FC236}">
                <a16:creationId xmlns:a16="http://schemas.microsoft.com/office/drawing/2014/main" id="{CA22387B-DF26-4792-9E49-65DC543DF058}"/>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2243940" y="1131094"/>
            <a:ext cx="7704120" cy="4334606"/>
          </a:xfrm>
        </p:spPr>
      </p:pic>
    </p:spTree>
    <p:extLst>
      <p:ext uri="{BB962C8B-B14F-4D97-AF65-F5344CB8AC3E}">
        <p14:creationId xmlns:p14="http://schemas.microsoft.com/office/powerpoint/2010/main" val="29395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E352-9E8B-3F56-C1CD-E59702632872}"/>
              </a:ext>
            </a:extLst>
          </p:cNvPr>
          <p:cNvSpPr>
            <a:spLocks noGrp="1"/>
          </p:cNvSpPr>
          <p:nvPr>
            <p:ph type="title"/>
          </p:nvPr>
        </p:nvSpPr>
        <p:spPr/>
        <p:txBody>
          <a:bodyPr/>
          <a:lstStyle/>
          <a:p>
            <a:r>
              <a:rPr lang="en-US" dirty="0" err="1"/>
              <a:t>Geslachtelijke</a:t>
            </a:r>
            <a:r>
              <a:rPr lang="en-US" dirty="0"/>
              <a:t> </a:t>
            </a:r>
            <a:r>
              <a:rPr lang="en-US" dirty="0" err="1"/>
              <a:t>voortplanting</a:t>
            </a:r>
            <a:endParaRPr lang="nl-NL" dirty="0"/>
          </a:p>
        </p:txBody>
      </p:sp>
      <p:sp>
        <p:nvSpPr>
          <p:cNvPr id="3" name="Content Placeholder 2">
            <a:extLst>
              <a:ext uri="{FF2B5EF4-FFF2-40B4-BE49-F238E27FC236}">
                <a16:creationId xmlns:a16="http://schemas.microsoft.com/office/drawing/2014/main" id="{19C29377-5E2F-F110-AF7F-AA23600DE116}"/>
              </a:ext>
            </a:extLst>
          </p:cNvPr>
          <p:cNvSpPr>
            <a:spLocks noGrp="1"/>
          </p:cNvSpPr>
          <p:nvPr>
            <p:ph idx="1"/>
          </p:nvPr>
        </p:nvSpPr>
        <p:spPr/>
        <p:txBody>
          <a:bodyPr/>
          <a:lstStyle/>
          <a:p>
            <a:r>
              <a:rPr lang="en-US" dirty="0" err="1"/>
              <a:t>Planten</a:t>
            </a:r>
            <a:endParaRPr lang="en-US" dirty="0"/>
          </a:p>
          <a:p>
            <a:endParaRPr lang="en-US" dirty="0"/>
          </a:p>
          <a:p>
            <a:r>
              <a:rPr lang="en-US" dirty="0" err="1"/>
              <a:t>Dieren</a:t>
            </a:r>
            <a:endParaRPr lang="en-US" dirty="0"/>
          </a:p>
          <a:p>
            <a:endParaRPr lang="nl-NL" dirty="0"/>
          </a:p>
        </p:txBody>
      </p:sp>
    </p:spTree>
    <p:extLst>
      <p:ext uri="{BB962C8B-B14F-4D97-AF65-F5344CB8AC3E}">
        <p14:creationId xmlns:p14="http://schemas.microsoft.com/office/powerpoint/2010/main" val="1038857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r>
              <a:rPr lang="en-US" sz="3600" dirty="0" err="1"/>
              <a:t>Bouw</a:t>
            </a:r>
            <a:r>
              <a:rPr lang="en-US" sz="3600" dirty="0"/>
              <a:t> van </a:t>
            </a:r>
            <a:r>
              <a:rPr lang="en-US" sz="3600" dirty="0" err="1"/>
              <a:t>een</a:t>
            </a:r>
            <a:r>
              <a:rPr lang="en-US" sz="3600" dirty="0"/>
              <a:t> </a:t>
            </a:r>
            <a:r>
              <a:rPr lang="en-US" sz="3600" dirty="0" err="1"/>
              <a:t>bloem</a:t>
            </a:r>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p:txBody>
          <a:bodyPr/>
          <a:lstStyle/>
          <a:p>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Image result for onderdelen bloem">
            <a:extLst>
              <a:ext uri="{FF2B5EF4-FFF2-40B4-BE49-F238E27FC236}">
                <a16:creationId xmlns:a16="http://schemas.microsoft.com/office/drawing/2014/main" id="{0AC29614-BC0F-4C63-BD33-52E78FBB4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182" y="1352585"/>
            <a:ext cx="8686800" cy="3995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698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a:xfrm>
            <a:off x="395661" y="452718"/>
            <a:ext cx="8946541" cy="6343650"/>
          </a:xfrm>
        </p:spPr>
        <p:txBody>
          <a:bodyPr/>
          <a:lstStyle/>
          <a:p>
            <a:r>
              <a:rPr lang="en-US" dirty="0" err="1"/>
              <a:t>Kroonbladeren</a:t>
            </a:r>
            <a:r>
              <a:rPr lang="en-US" dirty="0"/>
              <a:t>: </a:t>
            </a:r>
            <a:r>
              <a:rPr lang="en-US" dirty="0" err="1"/>
              <a:t>grote</a:t>
            </a:r>
            <a:r>
              <a:rPr lang="en-US" dirty="0"/>
              <a:t> </a:t>
            </a:r>
            <a:r>
              <a:rPr lang="en-US" dirty="0" err="1"/>
              <a:t>gekleurde</a:t>
            </a:r>
            <a:r>
              <a:rPr lang="en-US" dirty="0"/>
              <a:t> </a:t>
            </a:r>
            <a:r>
              <a:rPr lang="en-US" dirty="0" err="1"/>
              <a:t>aangepaste</a:t>
            </a:r>
            <a:r>
              <a:rPr lang="en-US" dirty="0"/>
              <a:t> </a:t>
            </a:r>
            <a:r>
              <a:rPr lang="en-US" dirty="0" err="1"/>
              <a:t>bladeren</a:t>
            </a:r>
            <a:endParaRPr lang="en-US" dirty="0"/>
          </a:p>
          <a:p>
            <a:pPr lvl="1"/>
            <a:r>
              <a:rPr lang="en-US" dirty="0" err="1"/>
              <a:t>Voor</a:t>
            </a:r>
            <a:r>
              <a:rPr lang="en-US" dirty="0"/>
              <a:t> het </a:t>
            </a:r>
            <a:r>
              <a:rPr lang="en-US" dirty="0" err="1"/>
              <a:t>lokken</a:t>
            </a:r>
            <a:r>
              <a:rPr lang="en-US" dirty="0"/>
              <a:t> van </a:t>
            </a:r>
            <a:r>
              <a:rPr lang="en-US" dirty="0" err="1"/>
              <a:t>insecten</a:t>
            </a:r>
            <a:endParaRPr lang="en-US" dirty="0"/>
          </a:p>
          <a:p>
            <a:r>
              <a:rPr lang="en-US" dirty="0" err="1"/>
              <a:t>Meeldraad</a:t>
            </a:r>
            <a:endParaRPr lang="en-US" dirty="0"/>
          </a:p>
          <a:p>
            <a:pPr lvl="1"/>
            <a:r>
              <a:rPr lang="en-US" dirty="0" err="1"/>
              <a:t>helmknop</a:t>
            </a:r>
            <a:r>
              <a:rPr lang="en-US" dirty="0"/>
              <a:t> </a:t>
            </a:r>
            <a:r>
              <a:rPr lang="en-US" dirty="0" err="1"/>
              <a:t>maakt</a:t>
            </a:r>
            <a:r>
              <a:rPr lang="en-US" dirty="0"/>
              <a:t> </a:t>
            </a:r>
            <a:r>
              <a:rPr lang="en-US" dirty="0" err="1"/>
              <a:t>stuifmeelkorrels</a:t>
            </a:r>
            <a:r>
              <a:rPr lang="en-US" dirty="0"/>
              <a:t> </a:t>
            </a:r>
            <a:r>
              <a:rPr lang="en-US" dirty="0" err="1"/>
              <a:t>en</a:t>
            </a:r>
            <a:r>
              <a:rPr lang="en-US" dirty="0"/>
              <a:t> </a:t>
            </a:r>
            <a:r>
              <a:rPr lang="en-US" dirty="0" err="1"/>
              <a:t>staat</a:t>
            </a:r>
            <a:r>
              <a:rPr lang="en-US" dirty="0"/>
              <a:t> </a:t>
            </a:r>
            <a:r>
              <a:rPr lang="en-US" dirty="0" err="1"/>
              <a:t>boven</a:t>
            </a:r>
            <a:r>
              <a:rPr lang="en-US" dirty="0"/>
              <a:t> de </a:t>
            </a:r>
            <a:r>
              <a:rPr lang="en-US" dirty="0" err="1"/>
              <a:t>helmdraad</a:t>
            </a:r>
            <a:r>
              <a:rPr lang="en-US" dirty="0"/>
              <a:t>.</a:t>
            </a:r>
          </a:p>
          <a:p>
            <a:pPr lvl="1"/>
            <a:r>
              <a:rPr lang="en-US" dirty="0"/>
              <a:t>In de </a:t>
            </a:r>
            <a:r>
              <a:rPr lang="en-US" dirty="0" err="1"/>
              <a:t>helmhokken</a:t>
            </a:r>
            <a:r>
              <a:rPr lang="en-US" dirty="0"/>
              <a:t> </a:t>
            </a:r>
            <a:r>
              <a:rPr lang="en-US" dirty="0" err="1"/>
              <a:t>wordt</a:t>
            </a:r>
            <a:r>
              <a:rPr lang="en-US" dirty="0"/>
              <a:t> </a:t>
            </a:r>
            <a:r>
              <a:rPr lang="en-US" dirty="0" err="1"/>
              <a:t>stuifmeel</a:t>
            </a:r>
            <a:r>
              <a:rPr lang="en-US" dirty="0"/>
              <a:t> </a:t>
            </a:r>
            <a:r>
              <a:rPr lang="en-US" dirty="0" err="1"/>
              <a:t>gemaakt</a:t>
            </a:r>
            <a:endParaRPr lang="en-US" dirty="0"/>
          </a:p>
          <a:p>
            <a:r>
              <a:rPr lang="en-US" dirty="0"/>
              <a:t>Stamper:</a:t>
            </a:r>
          </a:p>
          <a:p>
            <a:pPr lvl="1"/>
            <a:r>
              <a:rPr lang="en-US" dirty="0" err="1"/>
              <a:t>Stempel</a:t>
            </a:r>
            <a:r>
              <a:rPr lang="en-US" dirty="0"/>
              <a:t>: </a:t>
            </a:r>
            <a:r>
              <a:rPr lang="en-US" dirty="0" err="1"/>
              <a:t>wordt</a:t>
            </a:r>
            <a:r>
              <a:rPr lang="en-US" dirty="0"/>
              <a:t> </a:t>
            </a:r>
            <a:r>
              <a:rPr lang="en-US" dirty="0" err="1"/>
              <a:t>plakkerig</a:t>
            </a:r>
            <a:r>
              <a:rPr lang="en-US" dirty="0"/>
              <a:t> </a:t>
            </a:r>
            <a:r>
              <a:rPr lang="en-US" dirty="0" err="1"/>
              <a:t>tijdens</a:t>
            </a:r>
            <a:r>
              <a:rPr lang="en-US" dirty="0"/>
              <a:t> </a:t>
            </a:r>
            <a:r>
              <a:rPr lang="en-US" dirty="0" err="1"/>
              <a:t>vruchtbare</a:t>
            </a:r>
            <a:r>
              <a:rPr lang="en-US" dirty="0"/>
              <a:t> </a:t>
            </a:r>
            <a:r>
              <a:rPr lang="en-US" dirty="0" err="1"/>
              <a:t>periode</a:t>
            </a:r>
            <a:endParaRPr lang="en-US" dirty="0"/>
          </a:p>
          <a:p>
            <a:pPr lvl="1"/>
            <a:r>
              <a:rPr lang="en-US" dirty="0" err="1"/>
              <a:t>Stijl</a:t>
            </a:r>
            <a:r>
              <a:rPr lang="en-US" dirty="0"/>
              <a:t>: </a:t>
            </a:r>
            <a:r>
              <a:rPr lang="en-US" dirty="0" err="1"/>
              <a:t>verbinding</a:t>
            </a:r>
            <a:r>
              <a:rPr lang="en-US" dirty="0"/>
              <a:t> </a:t>
            </a:r>
            <a:r>
              <a:rPr lang="en-US" dirty="0" err="1"/>
              <a:t>tussen</a:t>
            </a:r>
            <a:r>
              <a:rPr lang="en-US" dirty="0"/>
              <a:t> </a:t>
            </a:r>
            <a:r>
              <a:rPr lang="en-US" dirty="0" err="1"/>
              <a:t>stempel</a:t>
            </a:r>
            <a:r>
              <a:rPr lang="en-US" dirty="0"/>
              <a:t> </a:t>
            </a:r>
            <a:r>
              <a:rPr lang="en-US" dirty="0" err="1"/>
              <a:t>en</a:t>
            </a:r>
            <a:r>
              <a:rPr lang="en-US" dirty="0"/>
              <a:t> </a:t>
            </a:r>
            <a:r>
              <a:rPr lang="en-US" dirty="0" err="1"/>
              <a:t>vruchtbeginsel</a:t>
            </a:r>
            <a:endParaRPr lang="en-US" dirty="0"/>
          </a:p>
          <a:p>
            <a:pPr lvl="1"/>
            <a:r>
              <a:rPr lang="en-US" dirty="0" err="1"/>
              <a:t>Vruchtbeginsel</a:t>
            </a:r>
            <a:r>
              <a:rPr lang="en-US" dirty="0"/>
              <a:t>: </a:t>
            </a:r>
            <a:r>
              <a:rPr lang="en-US" dirty="0" err="1"/>
              <a:t>daarin</a:t>
            </a:r>
            <a:r>
              <a:rPr lang="en-US" dirty="0"/>
              <a:t> </a:t>
            </a:r>
            <a:r>
              <a:rPr lang="en-US" dirty="0" err="1"/>
              <a:t>zitten</a:t>
            </a:r>
            <a:r>
              <a:rPr lang="en-US" dirty="0"/>
              <a:t> de </a:t>
            </a:r>
            <a:r>
              <a:rPr lang="en-US" dirty="0" err="1"/>
              <a:t>zaadbegisels</a:t>
            </a:r>
            <a:r>
              <a:rPr lang="en-US" dirty="0"/>
              <a:t>. </a:t>
            </a:r>
            <a:r>
              <a:rPr lang="en-US" dirty="0" err="1"/>
              <a:t>Wordt</a:t>
            </a:r>
            <a:r>
              <a:rPr lang="en-US" dirty="0"/>
              <a:t> de </a:t>
            </a:r>
            <a:r>
              <a:rPr lang="en-US" dirty="0" err="1"/>
              <a:t>vrucht</a:t>
            </a:r>
            <a:r>
              <a:rPr lang="en-US" dirty="0"/>
              <a:t>.</a:t>
            </a:r>
          </a:p>
          <a:p>
            <a:r>
              <a:rPr lang="en-US" dirty="0" err="1"/>
              <a:t>Kelkbladeren</a:t>
            </a:r>
            <a:r>
              <a:rPr lang="en-US" dirty="0"/>
              <a:t> </a:t>
            </a:r>
            <a:r>
              <a:rPr lang="en-US" dirty="0" err="1"/>
              <a:t>bedekken</a:t>
            </a:r>
            <a:r>
              <a:rPr lang="en-US" dirty="0"/>
              <a:t> </a:t>
            </a:r>
            <a:r>
              <a:rPr lang="en-US" dirty="0" err="1"/>
              <a:t>en</a:t>
            </a:r>
            <a:r>
              <a:rPr lang="en-US" dirty="0"/>
              <a:t> </a:t>
            </a:r>
            <a:r>
              <a:rPr lang="en-US" dirty="0" err="1"/>
              <a:t>beschermen</a:t>
            </a:r>
            <a:r>
              <a:rPr lang="en-US" dirty="0"/>
              <a:t> de knop</a:t>
            </a:r>
          </a:p>
          <a:p>
            <a:endParaRPr lang="en-US" dirty="0"/>
          </a:p>
          <a:p>
            <a:r>
              <a:rPr lang="en-US" dirty="0" err="1"/>
              <a:t>Bloem</a:t>
            </a:r>
            <a:r>
              <a:rPr lang="en-US" dirty="0"/>
              <a:t> </a:t>
            </a:r>
            <a:r>
              <a:rPr lang="en-US" dirty="0" err="1"/>
              <a:t>kan</a:t>
            </a:r>
            <a:r>
              <a:rPr lang="en-US" dirty="0"/>
              <a:t> </a:t>
            </a:r>
            <a:r>
              <a:rPr lang="en-US" dirty="0" err="1"/>
              <a:t>eenslachtig</a:t>
            </a:r>
            <a:r>
              <a:rPr lang="en-US" dirty="0"/>
              <a:t> of </a:t>
            </a:r>
            <a:r>
              <a:rPr lang="en-US" dirty="0" err="1"/>
              <a:t>tweeslachtig</a:t>
            </a:r>
            <a:r>
              <a:rPr lang="en-US" dirty="0"/>
              <a:t> </a:t>
            </a:r>
            <a:r>
              <a:rPr lang="en-US" dirty="0" err="1"/>
              <a:t>zijn</a:t>
            </a:r>
            <a:r>
              <a:rPr lang="en-US" dirty="0"/>
              <a:t>. Papaya, </a:t>
            </a:r>
            <a:r>
              <a:rPr lang="en-US" dirty="0" err="1"/>
              <a:t>pampoen</a:t>
            </a:r>
            <a:br>
              <a:rPr lang="en-US" dirty="0"/>
            </a:br>
            <a:r>
              <a:rPr lang="en-US" dirty="0" err="1"/>
              <a:t>courgette</a:t>
            </a:r>
            <a:r>
              <a:rPr lang="en-US" dirty="0"/>
              <a:t>.</a:t>
            </a:r>
          </a:p>
          <a:p>
            <a:pPr lvl="1"/>
            <a:r>
              <a:rPr lang="en-US" dirty="0" err="1"/>
              <a:t>Heeft</a:t>
            </a:r>
            <a:r>
              <a:rPr lang="en-US" dirty="0"/>
              <a:t> de </a:t>
            </a:r>
            <a:r>
              <a:rPr lang="en-US" dirty="0" err="1"/>
              <a:t>plantensoort</a:t>
            </a:r>
            <a:r>
              <a:rPr lang="en-US" dirty="0"/>
              <a:t> </a:t>
            </a:r>
            <a:r>
              <a:rPr lang="en-US" dirty="0" err="1"/>
              <a:t>beide</a:t>
            </a:r>
            <a:r>
              <a:rPr lang="en-US" dirty="0"/>
              <a:t> </a:t>
            </a:r>
            <a:r>
              <a:rPr lang="en-US" dirty="0" err="1"/>
              <a:t>bloemen</a:t>
            </a:r>
            <a:r>
              <a:rPr lang="en-US" dirty="0"/>
              <a:t> </a:t>
            </a:r>
            <a:r>
              <a:rPr lang="en-US" dirty="0">
                <a:sym typeface="Wingdings" panose="05000000000000000000" pitchFamily="2" charset="2"/>
              </a:rPr>
              <a:t> </a:t>
            </a:r>
            <a:r>
              <a:rPr lang="en-US" dirty="0" err="1">
                <a:sym typeface="Wingdings" panose="05000000000000000000" pitchFamily="2" charset="2"/>
              </a:rPr>
              <a:t>eenhuizig</a:t>
            </a:r>
            <a:endParaRPr lang="en-US" dirty="0">
              <a:sym typeface="Wingdings" panose="05000000000000000000" pitchFamily="2" charset="2"/>
            </a:endParaRPr>
          </a:p>
          <a:p>
            <a:pPr lvl="1"/>
            <a:r>
              <a:rPr lang="en-US" dirty="0" err="1">
                <a:sym typeface="Wingdings" panose="05000000000000000000" pitchFamily="2" charset="2"/>
              </a:rPr>
              <a:t>Heeft</a:t>
            </a:r>
            <a:r>
              <a:rPr lang="en-US" dirty="0">
                <a:sym typeface="Wingdings" panose="05000000000000000000" pitchFamily="2" charset="2"/>
              </a:rPr>
              <a:t> de </a:t>
            </a:r>
            <a:r>
              <a:rPr lang="en-US" dirty="0" err="1">
                <a:sym typeface="Wingdings" panose="05000000000000000000" pitchFamily="2" charset="2"/>
              </a:rPr>
              <a:t>plantensoort</a:t>
            </a:r>
            <a:r>
              <a:rPr lang="en-US" dirty="0">
                <a:sym typeface="Wingdings" panose="05000000000000000000" pitchFamily="2" charset="2"/>
              </a:rPr>
              <a:t> maar 1 type  </a:t>
            </a:r>
            <a:r>
              <a:rPr lang="en-US" dirty="0" err="1">
                <a:sym typeface="Wingdings" panose="05000000000000000000" pitchFamily="2" charset="2"/>
              </a:rPr>
              <a:t>tweehuizig</a:t>
            </a:r>
            <a:endParaRPr lang="en-US" dirty="0">
              <a:sym typeface="Wingdings" panose="05000000000000000000" pitchFamily="2" charset="2"/>
            </a:endParaRPr>
          </a:p>
          <a:p>
            <a:pPr lvl="1"/>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zaadbeginsel bloem">
            <a:extLst>
              <a:ext uri="{FF2B5EF4-FFF2-40B4-BE49-F238E27FC236}">
                <a16:creationId xmlns:a16="http://schemas.microsoft.com/office/drawing/2014/main" id="{53540142-0771-44DC-A28E-B1F8574AE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463" y="281116"/>
            <a:ext cx="3526988" cy="24518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ted image">
            <a:extLst>
              <a:ext uri="{FF2B5EF4-FFF2-40B4-BE49-F238E27FC236}">
                <a16:creationId xmlns:a16="http://schemas.microsoft.com/office/drawing/2014/main" id="{3E2B9EE8-5FCE-4C68-9006-BE135EC992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6463" y="2819655"/>
            <a:ext cx="3526988" cy="2641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297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p:txBody>
          <a:bodyPr/>
          <a:lstStyle/>
          <a:p>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Image result for zaadbeginsel bloem">
            <a:extLst>
              <a:ext uri="{FF2B5EF4-FFF2-40B4-BE49-F238E27FC236}">
                <a16:creationId xmlns:a16="http://schemas.microsoft.com/office/drawing/2014/main" id="{58567895-93CC-42D5-A3BF-53C1E0164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00" y="281116"/>
            <a:ext cx="10040190" cy="587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51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r>
              <a:rPr lang="en-US" sz="3600" dirty="0" err="1"/>
              <a:t>Bestuiving</a:t>
            </a:r>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a:xfrm>
            <a:off x="271850" y="1310186"/>
            <a:ext cx="9404723" cy="4938214"/>
          </a:xfrm>
        </p:spPr>
        <p:txBody>
          <a:bodyPr>
            <a:normAutofit fontScale="92500" lnSpcReduction="10000"/>
          </a:bodyPr>
          <a:lstStyle/>
          <a:p>
            <a:r>
              <a:rPr lang="en-US" dirty="0" err="1"/>
              <a:t>Stuifmeel</a:t>
            </a:r>
            <a:r>
              <a:rPr lang="en-US" dirty="0"/>
              <a:t> van </a:t>
            </a:r>
            <a:r>
              <a:rPr lang="en-US" dirty="0" err="1"/>
              <a:t>meeldraad</a:t>
            </a:r>
            <a:r>
              <a:rPr lang="en-US" dirty="0"/>
              <a:t> (</a:t>
            </a:r>
            <a:r>
              <a:rPr lang="en-US" dirty="0" err="1"/>
              <a:t>helmknop</a:t>
            </a:r>
            <a:r>
              <a:rPr lang="en-US" dirty="0"/>
              <a:t>) </a:t>
            </a:r>
            <a:r>
              <a:rPr lang="en-US" dirty="0" err="1"/>
              <a:t>naar</a:t>
            </a:r>
            <a:r>
              <a:rPr lang="en-US" dirty="0"/>
              <a:t> stamper (</a:t>
            </a:r>
            <a:r>
              <a:rPr lang="en-US" dirty="0" err="1"/>
              <a:t>stempel</a:t>
            </a:r>
            <a:r>
              <a:rPr lang="en-US" dirty="0"/>
              <a:t>) </a:t>
            </a:r>
            <a:r>
              <a:rPr lang="en-US" dirty="0" err="1"/>
              <a:t>overbrengen</a:t>
            </a:r>
            <a:r>
              <a:rPr lang="en-US" dirty="0"/>
              <a:t>.</a:t>
            </a:r>
          </a:p>
          <a:p>
            <a:pPr lvl="1"/>
            <a:r>
              <a:rPr lang="en-US" dirty="0"/>
              <a:t>Kan in </a:t>
            </a:r>
            <a:r>
              <a:rPr lang="en-US" dirty="0" err="1"/>
              <a:t>dezelfde</a:t>
            </a:r>
            <a:r>
              <a:rPr lang="en-US" dirty="0"/>
              <a:t> </a:t>
            </a:r>
            <a:r>
              <a:rPr lang="en-US" dirty="0" err="1"/>
              <a:t>bloem</a:t>
            </a:r>
            <a:r>
              <a:rPr lang="en-US" dirty="0"/>
              <a:t> of plant( </a:t>
            </a:r>
            <a:r>
              <a:rPr lang="en-US" dirty="0" err="1"/>
              <a:t>zelfbestuiving</a:t>
            </a:r>
            <a:r>
              <a:rPr lang="en-US" dirty="0"/>
              <a:t>) of </a:t>
            </a:r>
            <a:r>
              <a:rPr lang="en-US" dirty="0" err="1"/>
              <a:t>andere</a:t>
            </a:r>
            <a:r>
              <a:rPr lang="en-US" dirty="0"/>
              <a:t> plant (</a:t>
            </a:r>
            <a:r>
              <a:rPr lang="en-US" dirty="0" err="1"/>
              <a:t>kruisbestuiving</a:t>
            </a:r>
            <a:r>
              <a:rPr lang="en-US" dirty="0"/>
              <a:t>). Maar </a:t>
            </a:r>
            <a:r>
              <a:rPr lang="en-US" dirty="0" err="1"/>
              <a:t>altijd</a:t>
            </a:r>
            <a:r>
              <a:rPr lang="en-US" dirty="0"/>
              <a:t> </a:t>
            </a:r>
            <a:r>
              <a:rPr lang="en-US" dirty="0" err="1"/>
              <a:t>bloemen</a:t>
            </a:r>
            <a:r>
              <a:rPr lang="en-US" dirty="0"/>
              <a:t> (van </a:t>
            </a:r>
            <a:r>
              <a:rPr lang="en-US" dirty="0" err="1"/>
              <a:t>planten</a:t>
            </a:r>
            <a:r>
              <a:rPr lang="en-US" dirty="0"/>
              <a:t>) van </a:t>
            </a:r>
            <a:r>
              <a:rPr lang="en-US" dirty="0" err="1"/>
              <a:t>dezelfde</a:t>
            </a:r>
            <a:r>
              <a:rPr lang="en-US" dirty="0"/>
              <a:t> </a:t>
            </a:r>
            <a:r>
              <a:rPr lang="en-US" dirty="0" err="1"/>
              <a:t>soort</a:t>
            </a:r>
            <a:r>
              <a:rPr lang="en-US" dirty="0"/>
              <a:t>.</a:t>
            </a:r>
          </a:p>
          <a:p>
            <a:endParaRPr lang="en-US" dirty="0"/>
          </a:p>
          <a:p>
            <a:pPr marL="0" indent="0">
              <a:buNone/>
            </a:pPr>
            <a:r>
              <a:rPr lang="en-US" dirty="0"/>
              <a:t>Twee </a:t>
            </a:r>
            <a:r>
              <a:rPr lang="en-US" dirty="0" err="1"/>
              <a:t>bloemsoorten</a:t>
            </a:r>
            <a:r>
              <a:rPr lang="en-US" dirty="0"/>
              <a:t>:</a:t>
            </a:r>
          </a:p>
          <a:p>
            <a:r>
              <a:rPr lang="en-US" dirty="0" err="1"/>
              <a:t>Windbloemen</a:t>
            </a:r>
            <a:endParaRPr lang="en-US" dirty="0"/>
          </a:p>
          <a:p>
            <a:pPr lvl="1"/>
            <a:r>
              <a:rPr lang="en-US" dirty="0" err="1"/>
              <a:t>Onopvallende</a:t>
            </a:r>
            <a:r>
              <a:rPr lang="en-US" dirty="0"/>
              <a:t> </a:t>
            </a:r>
            <a:r>
              <a:rPr lang="en-US" dirty="0" err="1"/>
              <a:t>groene</a:t>
            </a:r>
            <a:r>
              <a:rPr lang="en-US" dirty="0"/>
              <a:t> </a:t>
            </a:r>
            <a:r>
              <a:rPr lang="en-US" dirty="0" err="1"/>
              <a:t>kleine</a:t>
            </a:r>
            <a:r>
              <a:rPr lang="en-US" dirty="0"/>
              <a:t> </a:t>
            </a:r>
            <a:r>
              <a:rPr lang="en-US" dirty="0" err="1"/>
              <a:t>kroonbladeren</a:t>
            </a:r>
            <a:endParaRPr lang="en-US" dirty="0"/>
          </a:p>
          <a:p>
            <a:pPr lvl="1"/>
            <a:r>
              <a:rPr lang="en-US" dirty="0" err="1"/>
              <a:t>Meeldraden</a:t>
            </a:r>
            <a:r>
              <a:rPr lang="en-US" dirty="0"/>
              <a:t> </a:t>
            </a:r>
            <a:r>
              <a:rPr lang="en-US" dirty="0" err="1"/>
              <a:t>en</a:t>
            </a:r>
            <a:r>
              <a:rPr lang="en-US" dirty="0"/>
              <a:t> stampers </a:t>
            </a:r>
            <a:r>
              <a:rPr lang="en-US" dirty="0" err="1"/>
              <a:t>hangen</a:t>
            </a:r>
            <a:r>
              <a:rPr lang="en-US" dirty="0"/>
              <a:t> </a:t>
            </a:r>
            <a:r>
              <a:rPr lang="en-US" dirty="0" err="1"/>
              <a:t>buiten</a:t>
            </a:r>
            <a:r>
              <a:rPr lang="en-US" dirty="0"/>
              <a:t> de </a:t>
            </a:r>
            <a:r>
              <a:rPr lang="en-US" dirty="0" err="1"/>
              <a:t>bloem</a:t>
            </a:r>
            <a:endParaRPr lang="en-US" dirty="0"/>
          </a:p>
          <a:p>
            <a:pPr lvl="1"/>
            <a:r>
              <a:rPr lang="en-US" dirty="0" err="1"/>
              <a:t>Veel</a:t>
            </a:r>
            <a:r>
              <a:rPr lang="en-US" dirty="0"/>
              <a:t> </a:t>
            </a:r>
            <a:r>
              <a:rPr lang="en-US" dirty="0" err="1"/>
              <a:t>stuifmeel</a:t>
            </a:r>
            <a:r>
              <a:rPr lang="en-US" dirty="0"/>
              <a:t>, </a:t>
            </a:r>
            <a:r>
              <a:rPr lang="en-US" dirty="0" err="1"/>
              <a:t>klein</a:t>
            </a:r>
            <a:r>
              <a:rPr lang="en-US" dirty="0"/>
              <a:t> </a:t>
            </a:r>
            <a:r>
              <a:rPr lang="en-US" dirty="0" err="1"/>
              <a:t>en</a:t>
            </a:r>
            <a:r>
              <a:rPr lang="en-US" dirty="0"/>
              <a:t> glad</a:t>
            </a:r>
          </a:p>
          <a:p>
            <a:r>
              <a:rPr lang="en-US" dirty="0" err="1"/>
              <a:t>Insectenbloemen</a:t>
            </a:r>
            <a:r>
              <a:rPr lang="en-US" dirty="0"/>
              <a:t> </a:t>
            </a:r>
          </a:p>
          <a:p>
            <a:pPr lvl="1"/>
            <a:r>
              <a:rPr lang="en-US" dirty="0" err="1"/>
              <a:t>Opvallend</a:t>
            </a:r>
            <a:r>
              <a:rPr lang="en-US" dirty="0"/>
              <a:t> </a:t>
            </a:r>
            <a:r>
              <a:rPr lang="en-US" dirty="0" err="1"/>
              <a:t>gekleurde</a:t>
            </a:r>
            <a:r>
              <a:rPr lang="en-US" dirty="0"/>
              <a:t> </a:t>
            </a:r>
            <a:r>
              <a:rPr lang="en-US" dirty="0" err="1"/>
              <a:t>grote</a:t>
            </a:r>
            <a:r>
              <a:rPr lang="en-US" dirty="0"/>
              <a:t> </a:t>
            </a:r>
            <a:r>
              <a:rPr lang="en-US" dirty="0" err="1"/>
              <a:t>kroonbladeren</a:t>
            </a:r>
            <a:endParaRPr lang="en-US" dirty="0"/>
          </a:p>
          <a:p>
            <a:pPr lvl="1"/>
            <a:r>
              <a:rPr lang="en-US" dirty="0" err="1"/>
              <a:t>Meeldraden</a:t>
            </a:r>
            <a:r>
              <a:rPr lang="en-US" dirty="0"/>
              <a:t> </a:t>
            </a:r>
            <a:r>
              <a:rPr lang="en-US" dirty="0" err="1"/>
              <a:t>en</a:t>
            </a:r>
            <a:r>
              <a:rPr lang="en-US" dirty="0"/>
              <a:t> stampers in de </a:t>
            </a:r>
            <a:r>
              <a:rPr lang="en-US" dirty="0" err="1"/>
              <a:t>bloem</a:t>
            </a:r>
            <a:endParaRPr lang="en-US" dirty="0"/>
          </a:p>
          <a:p>
            <a:pPr lvl="1"/>
            <a:r>
              <a:rPr lang="en-US" dirty="0"/>
              <a:t>Nectar </a:t>
            </a:r>
            <a:r>
              <a:rPr lang="en-US" dirty="0" err="1"/>
              <a:t>en</a:t>
            </a:r>
            <a:r>
              <a:rPr lang="en-US" dirty="0"/>
              <a:t> </a:t>
            </a:r>
            <a:r>
              <a:rPr lang="en-US" dirty="0" err="1"/>
              <a:t>sterke</a:t>
            </a:r>
            <a:r>
              <a:rPr lang="en-US" dirty="0"/>
              <a:t> </a:t>
            </a:r>
            <a:r>
              <a:rPr lang="en-US" dirty="0" err="1"/>
              <a:t>geur</a:t>
            </a:r>
            <a:endParaRPr lang="en-US" dirty="0"/>
          </a:p>
          <a:p>
            <a:pPr lvl="1"/>
            <a:r>
              <a:rPr lang="en-US" dirty="0" err="1"/>
              <a:t>Weinig</a:t>
            </a:r>
            <a:r>
              <a:rPr lang="en-US" dirty="0"/>
              <a:t> </a:t>
            </a:r>
            <a:r>
              <a:rPr lang="en-US" dirty="0" err="1"/>
              <a:t>stuifmeel</a:t>
            </a:r>
            <a:r>
              <a:rPr lang="en-US" dirty="0"/>
              <a:t> </a:t>
            </a:r>
            <a:r>
              <a:rPr lang="en-US" dirty="0" err="1"/>
              <a:t>en</a:t>
            </a:r>
            <a:r>
              <a:rPr lang="en-US" dirty="0"/>
              <a:t> </a:t>
            </a:r>
            <a:r>
              <a:rPr lang="en-US" dirty="0" err="1"/>
              <a:t>groot</a:t>
            </a:r>
            <a:r>
              <a:rPr lang="en-US" dirty="0"/>
              <a:t> </a:t>
            </a:r>
            <a:r>
              <a:rPr lang="en-US" dirty="0" err="1"/>
              <a:t>en</a:t>
            </a:r>
            <a:r>
              <a:rPr lang="en-US" dirty="0"/>
              <a:t> </a:t>
            </a:r>
            <a:r>
              <a:rPr lang="en-US" dirty="0" err="1"/>
              <a:t>plakkerig</a:t>
            </a:r>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Image result for bestuiving">
            <a:extLst>
              <a:ext uri="{FF2B5EF4-FFF2-40B4-BE49-F238E27FC236}">
                <a16:creationId xmlns:a16="http://schemas.microsoft.com/office/drawing/2014/main" id="{328B687F-DB9B-4BA6-827D-A1C43FB73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0022" y="3179108"/>
            <a:ext cx="23526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windbloemen">
            <a:extLst>
              <a:ext uri="{FF2B5EF4-FFF2-40B4-BE49-F238E27FC236}">
                <a16:creationId xmlns:a16="http://schemas.microsoft.com/office/drawing/2014/main" id="{003AAFA4-D55B-4198-BD63-E6751B1BD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4847" y="691881"/>
            <a:ext cx="1847850"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8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p:txBody>
          <a:bodyPr/>
          <a:lstStyle/>
          <a:p>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Related image">
            <a:extLst>
              <a:ext uri="{FF2B5EF4-FFF2-40B4-BE49-F238E27FC236}">
                <a16:creationId xmlns:a16="http://schemas.microsoft.com/office/drawing/2014/main" id="{C4AECE8D-8438-4C10-9EA1-7C2E5D4C58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33" r="4035" b="15556"/>
          <a:stretch/>
        </p:blipFill>
        <p:spPr bwMode="auto">
          <a:xfrm>
            <a:off x="1274821" y="834189"/>
            <a:ext cx="8775032"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82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170E-55B3-EE7C-CFD8-522C1F43F0C2}"/>
              </a:ext>
            </a:extLst>
          </p:cNvPr>
          <p:cNvSpPr>
            <a:spLocks noGrp="1"/>
          </p:cNvSpPr>
          <p:nvPr>
            <p:ph type="title"/>
          </p:nvPr>
        </p:nvSpPr>
        <p:spPr/>
        <p:txBody>
          <a:bodyPr/>
          <a:lstStyle/>
          <a:p>
            <a:r>
              <a:rPr lang="en-US" dirty="0" err="1"/>
              <a:t>voortplanting</a:t>
            </a:r>
            <a:endParaRPr lang="nl-NL" dirty="0"/>
          </a:p>
        </p:txBody>
      </p:sp>
      <p:sp>
        <p:nvSpPr>
          <p:cNvPr id="3" name="Content Placeholder 2">
            <a:extLst>
              <a:ext uri="{FF2B5EF4-FFF2-40B4-BE49-F238E27FC236}">
                <a16:creationId xmlns:a16="http://schemas.microsoft.com/office/drawing/2014/main" id="{A68CE21F-BDCA-AF5E-E7A1-E3C800768F12}"/>
              </a:ext>
            </a:extLst>
          </p:cNvPr>
          <p:cNvSpPr>
            <a:spLocks noGrp="1"/>
          </p:cNvSpPr>
          <p:nvPr>
            <p:ph idx="1"/>
          </p:nvPr>
        </p:nvSpPr>
        <p:spPr>
          <a:xfrm>
            <a:off x="677333" y="2160589"/>
            <a:ext cx="10475575" cy="3880773"/>
          </a:xfrm>
        </p:spPr>
        <p:txBody>
          <a:bodyPr/>
          <a:lstStyle/>
          <a:p>
            <a:r>
              <a:rPr lang="en-US" dirty="0"/>
              <a:t>Het is </a:t>
            </a:r>
            <a:r>
              <a:rPr lang="en-US" dirty="0" err="1"/>
              <a:t>een</a:t>
            </a:r>
            <a:r>
              <a:rPr lang="en-US" dirty="0"/>
              <a:t> </a:t>
            </a:r>
            <a:r>
              <a:rPr lang="en-US" dirty="0" err="1"/>
              <a:t>levenskenmerk</a:t>
            </a:r>
            <a:r>
              <a:rPr lang="en-US" dirty="0"/>
              <a:t>, </a:t>
            </a:r>
            <a:r>
              <a:rPr lang="en-US" dirty="0" err="1"/>
              <a:t>dus</a:t>
            </a:r>
            <a:r>
              <a:rPr lang="en-US" dirty="0"/>
              <a:t> elk </a:t>
            </a:r>
            <a:r>
              <a:rPr lang="en-US" dirty="0" err="1"/>
              <a:t>levend</a:t>
            </a:r>
            <a:r>
              <a:rPr lang="en-US" dirty="0"/>
              <a:t> </a:t>
            </a:r>
            <a:r>
              <a:rPr lang="en-US" dirty="0" err="1"/>
              <a:t>wezen</a:t>
            </a:r>
            <a:r>
              <a:rPr lang="en-US" dirty="0"/>
              <a:t> (</a:t>
            </a:r>
            <a:r>
              <a:rPr lang="en-US" dirty="0" err="1"/>
              <a:t>elke</a:t>
            </a:r>
            <a:r>
              <a:rPr lang="en-US" dirty="0"/>
              <a:t> </a:t>
            </a:r>
            <a:r>
              <a:rPr lang="en-US" dirty="0" err="1"/>
              <a:t>soort</a:t>
            </a:r>
            <a:r>
              <a:rPr lang="en-US" dirty="0"/>
              <a:t>) </a:t>
            </a:r>
            <a:r>
              <a:rPr lang="en-US" dirty="0" err="1"/>
              <a:t>kan</a:t>
            </a:r>
            <a:r>
              <a:rPr lang="en-US" dirty="0"/>
              <a:t> </a:t>
            </a:r>
            <a:r>
              <a:rPr lang="en-US" dirty="0" err="1"/>
              <a:t>zich</a:t>
            </a:r>
            <a:r>
              <a:rPr lang="en-US" dirty="0"/>
              <a:t> </a:t>
            </a:r>
            <a:r>
              <a:rPr lang="en-US" dirty="0" err="1"/>
              <a:t>voortplanten</a:t>
            </a:r>
            <a:endParaRPr lang="en-US" dirty="0"/>
          </a:p>
          <a:p>
            <a:endParaRPr lang="en-US" dirty="0"/>
          </a:p>
          <a:p>
            <a:r>
              <a:rPr lang="en-US" dirty="0" err="1"/>
              <a:t>Groei</a:t>
            </a:r>
            <a:r>
              <a:rPr lang="en-US" dirty="0"/>
              <a:t> &amp; </a:t>
            </a:r>
            <a:r>
              <a:rPr lang="en-US" dirty="0" err="1"/>
              <a:t>ontwikkeling</a:t>
            </a:r>
            <a:endParaRPr lang="en-US" dirty="0"/>
          </a:p>
          <a:p>
            <a:pPr marL="0" indent="0">
              <a:buNone/>
            </a:pPr>
            <a:endParaRPr lang="en-US" dirty="0"/>
          </a:p>
          <a:p>
            <a:r>
              <a:rPr lang="en-US" dirty="0" err="1"/>
              <a:t>Verschillende</a:t>
            </a:r>
            <a:r>
              <a:rPr lang="en-US" dirty="0"/>
              <a:t> </a:t>
            </a:r>
            <a:r>
              <a:rPr lang="en-US" dirty="0" err="1"/>
              <a:t>soorten</a:t>
            </a:r>
            <a:r>
              <a:rPr lang="en-US" dirty="0"/>
              <a:t> van </a:t>
            </a:r>
            <a:r>
              <a:rPr lang="en-US" dirty="0" err="1"/>
              <a:t>voortplanting</a:t>
            </a:r>
            <a:endParaRPr lang="en-US" dirty="0"/>
          </a:p>
          <a:p>
            <a:endParaRPr lang="en-US" dirty="0"/>
          </a:p>
          <a:p>
            <a:pPr lvl="1"/>
            <a:r>
              <a:rPr lang="en-US" dirty="0" err="1"/>
              <a:t>Geslachtelijk</a:t>
            </a:r>
            <a:r>
              <a:rPr lang="en-US" dirty="0"/>
              <a:t> (met </a:t>
            </a:r>
            <a:r>
              <a:rPr lang="en-US" dirty="0" err="1"/>
              <a:t>voortplantingscellen</a:t>
            </a:r>
            <a:r>
              <a:rPr lang="en-US" dirty="0"/>
              <a:t>)</a:t>
            </a:r>
          </a:p>
          <a:p>
            <a:pPr lvl="1"/>
            <a:r>
              <a:rPr lang="en-US" dirty="0" err="1"/>
              <a:t>Ongeslachtelijk</a:t>
            </a:r>
            <a:r>
              <a:rPr lang="en-US" dirty="0"/>
              <a:t> (</a:t>
            </a:r>
            <a:r>
              <a:rPr lang="en-US" dirty="0" err="1"/>
              <a:t>zonder</a:t>
            </a:r>
            <a:r>
              <a:rPr lang="en-US" dirty="0"/>
              <a:t> </a:t>
            </a:r>
            <a:r>
              <a:rPr lang="en-US" dirty="0" err="1"/>
              <a:t>voortplantingscellen</a:t>
            </a:r>
            <a:r>
              <a:rPr lang="en-US" dirty="0"/>
              <a:t>)</a:t>
            </a:r>
          </a:p>
          <a:p>
            <a:pPr lvl="1"/>
            <a:endParaRPr lang="en-US" dirty="0"/>
          </a:p>
          <a:p>
            <a:endParaRPr lang="en-US" dirty="0"/>
          </a:p>
          <a:p>
            <a:pPr marL="0" indent="0">
              <a:buNone/>
            </a:pPr>
            <a:endParaRPr lang="nl-NL" dirty="0"/>
          </a:p>
        </p:txBody>
      </p:sp>
    </p:spTree>
    <p:extLst>
      <p:ext uri="{BB962C8B-B14F-4D97-AF65-F5344CB8AC3E}">
        <p14:creationId xmlns:p14="http://schemas.microsoft.com/office/powerpoint/2010/main" val="3711441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r>
              <a:rPr lang="en-US" sz="3600" dirty="0" err="1"/>
              <a:t>Bevruchting</a:t>
            </a:r>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a:xfrm>
            <a:off x="646111" y="1336440"/>
            <a:ext cx="9126539" cy="4195481"/>
          </a:xfrm>
        </p:spPr>
        <p:txBody>
          <a:bodyPr/>
          <a:lstStyle/>
          <a:p>
            <a:r>
              <a:rPr lang="en-US" dirty="0"/>
              <a:t>Het </a:t>
            </a:r>
            <a:r>
              <a:rPr lang="en-US" dirty="0" err="1"/>
              <a:t>samensmelten</a:t>
            </a:r>
            <a:r>
              <a:rPr lang="en-US" dirty="0"/>
              <a:t> van de kern van de </a:t>
            </a:r>
            <a:r>
              <a:rPr lang="en-US" dirty="0" err="1"/>
              <a:t>eicel</a:t>
            </a:r>
            <a:r>
              <a:rPr lang="en-US" dirty="0"/>
              <a:t> met de kern van de </a:t>
            </a:r>
            <a:r>
              <a:rPr lang="en-US" dirty="0" err="1"/>
              <a:t>stuifmeelkorrel</a:t>
            </a:r>
            <a:r>
              <a:rPr lang="en-US" dirty="0"/>
              <a:t>.</a:t>
            </a:r>
          </a:p>
          <a:p>
            <a:r>
              <a:rPr lang="en-US" dirty="0"/>
              <a:t>De kern van de </a:t>
            </a:r>
            <a:r>
              <a:rPr lang="en-US" dirty="0" err="1"/>
              <a:t>stuifmeelkorrel</a:t>
            </a:r>
            <a:r>
              <a:rPr lang="en-US" dirty="0"/>
              <a:t> </a:t>
            </a:r>
            <a:r>
              <a:rPr lang="en-US" dirty="0" err="1"/>
              <a:t>gaat</a:t>
            </a:r>
            <a:r>
              <a:rPr lang="en-US" dirty="0"/>
              <a:t> via de </a:t>
            </a:r>
            <a:r>
              <a:rPr lang="en-US" dirty="0" err="1"/>
              <a:t>stuifmeelbuis</a:t>
            </a:r>
            <a:r>
              <a:rPr lang="en-US" dirty="0"/>
              <a:t> </a:t>
            </a:r>
            <a:r>
              <a:rPr lang="en-US" dirty="0" err="1"/>
              <a:t>naar</a:t>
            </a:r>
            <a:r>
              <a:rPr lang="en-US" dirty="0"/>
              <a:t> de </a:t>
            </a:r>
            <a:r>
              <a:rPr lang="en-US" dirty="0" err="1"/>
              <a:t>eicel</a:t>
            </a:r>
            <a:endParaRPr lang="en-US" dirty="0"/>
          </a:p>
          <a:p>
            <a:r>
              <a:rPr lang="en-US" dirty="0"/>
              <a:t>De </a:t>
            </a:r>
            <a:r>
              <a:rPr lang="en-US" dirty="0" err="1"/>
              <a:t>eicel</a:t>
            </a:r>
            <a:r>
              <a:rPr lang="en-US" dirty="0"/>
              <a:t> </a:t>
            </a:r>
            <a:r>
              <a:rPr lang="en-US" dirty="0" err="1"/>
              <a:t>bevind</a:t>
            </a:r>
            <a:r>
              <a:rPr lang="en-US" dirty="0"/>
              <a:t> </a:t>
            </a:r>
            <a:r>
              <a:rPr lang="en-US" dirty="0" err="1"/>
              <a:t>zich</a:t>
            </a:r>
            <a:r>
              <a:rPr lang="en-US" dirty="0"/>
              <a:t> in de </a:t>
            </a:r>
            <a:r>
              <a:rPr lang="en-US" dirty="0" err="1"/>
              <a:t>zaadbeginsel</a:t>
            </a:r>
            <a:endParaRPr lang="en-US" dirty="0"/>
          </a:p>
          <a:p>
            <a:r>
              <a:rPr lang="en-US" dirty="0" err="1"/>
              <a:t>Uit</a:t>
            </a:r>
            <a:r>
              <a:rPr lang="en-US" dirty="0"/>
              <a:t> </a:t>
            </a:r>
            <a:r>
              <a:rPr lang="en-US" dirty="0" err="1"/>
              <a:t>een</a:t>
            </a:r>
            <a:r>
              <a:rPr lang="en-US" dirty="0"/>
              <a:t> </a:t>
            </a:r>
            <a:r>
              <a:rPr lang="en-US" dirty="0" err="1"/>
              <a:t>bevruchte</a:t>
            </a:r>
            <a:r>
              <a:rPr lang="en-US" dirty="0"/>
              <a:t> </a:t>
            </a:r>
            <a:r>
              <a:rPr lang="en-US" dirty="0" err="1"/>
              <a:t>eicel</a:t>
            </a:r>
            <a:r>
              <a:rPr lang="en-US" dirty="0"/>
              <a:t> </a:t>
            </a:r>
            <a:r>
              <a:rPr lang="en-US" dirty="0">
                <a:sym typeface="Wingdings" panose="05000000000000000000" pitchFamily="2" charset="2"/>
              </a:rPr>
              <a:t> </a:t>
            </a:r>
            <a:r>
              <a:rPr lang="en-US" dirty="0" err="1">
                <a:sym typeface="Wingdings" panose="05000000000000000000" pitchFamily="2" charset="2"/>
              </a:rPr>
              <a:t>kiem</a:t>
            </a:r>
            <a:endParaRPr lang="en-US" dirty="0">
              <a:sym typeface="Wingdings" panose="05000000000000000000" pitchFamily="2" charset="2"/>
            </a:endParaRPr>
          </a:p>
          <a:p>
            <a:r>
              <a:rPr lang="en-US" dirty="0" err="1">
                <a:sym typeface="Wingdings" panose="05000000000000000000" pitchFamily="2" charset="2"/>
              </a:rPr>
              <a:t>Uit</a:t>
            </a:r>
            <a:r>
              <a:rPr lang="en-US" dirty="0">
                <a:sym typeface="Wingdings" panose="05000000000000000000" pitchFamily="2" charset="2"/>
              </a:rPr>
              <a:t> het </a:t>
            </a:r>
            <a:r>
              <a:rPr lang="en-US" dirty="0" err="1">
                <a:sym typeface="Wingdings" panose="05000000000000000000" pitchFamily="2" charset="2"/>
              </a:rPr>
              <a:t>zaadbeginsel</a:t>
            </a:r>
            <a:r>
              <a:rPr lang="en-US" dirty="0">
                <a:sym typeface="Wingdings" panose="05000000000000000000" pitchFamily="2" charset="2"/>
              </a:rPr>
              <a:t>  het </a:t>
            </a:r>
            <a:r>
              <a:rPr lang="en-US" dirty="0" err="1">
                <a:sym typeface="Wingdings" panose="05000000000000000000" pitchFamily="2" charset="2"/>
              </a:rPr>
              <a:t>zaadje</a:t>
            </a:r>
            <a:r>
              <a:rPr lang="en-US" dirty="0">
                <a:sym typeface="Wingdings" panose="05000000000000000000" pitchFamily="2" charset="2"/>
              </a:rPr>
              <a:t> ( met </a:t>
            </a:r>
            <a:r>
              <a:rPr lang="en-US" dirty="0" err="1">
                <a:sym typeface="Wingdings" panose="05000000000000000000" pitchFamily="2" charset="2"/>
              </a:rPr>
              <a:t>kiem</a:t>
            </a:r>
            <a:r>
              <a:rPr lang="en-US" dirty="0">
                <a:sym typeface="Wingdings" panose="05000000000000000000" pitchFamily="2" charset="2"/>
              </a:rPr>
              <a:t> </a:t>
            </a:r>
            <a:r>
              <a:rPr lang="en-US" dirty="0" err="1">
                <a:sym typeface="Wingdings" panose="05000000000000000000" pitchFamily="2" charset="2"/>
              </a:rPr>
              <a:t>erin</a:t>
            </a:r>
            <a:r>
              <a:rPr lang="en-US" dirty="0">
                <a:sym typeface="Wingdings" panose="05000000000000000000" pitchFamily="2" charset="2"/>
              </a:rPr>
              <a:t>)</a:t>
            </a:r>
          </a:p>
          <a:p>
            <a:r>
              <a:rPr lang="en-US" dirty="0" err="1">
                <a:sym typeface="Wingdings" panose="05000000000000000000" pitchFamily="2" charset="2"/>
              </a:rPr>
              <a:t>Uit</a:t>
            </a:r>
            <a:r>
              <a:rPr lang="en-US" dirty="0">
                <a:sym typeface="Wingdings" panose="05000000000000000000" pitchFamily="2" charset="2"/>
              </a:rPr>
              <a:t> het </a:t>
            </a:r>
            <a:r>
              <a:rPr lang="en-US" dirty="0" err="1">
                <a:sym typeface="Wingdings" panose="05000000000000000000" pitchFamily="2" charset="2"/>
              </a:rPr>
              <a:t>vruchtbeginsel</a:t>
            </a:r>
            <a:r>
              <a:rPr lang="en-US" dirty="0">
                <a:sym typeface="Wingdings" panose="05000000000000000000" pitchFamily="2" charset="2"/>
              </a:rPr>
              <a:t>  het </a:t>
            </a:r>
            <a:r>
              <a:rPr lang="en-US" dirty="0" err="1">
                <a:sym typeface="Wingdings" panose="05000000000000000000" pitchFamily="2" charset="2"/>
              </a:rPr>
              <a:t>vrucht</a:t>
            </a:r>
            <a:endParaRPr lang="en-US" dirty="0">
              <a:sym typeface="Wingdings" panose="05000000000000000000" pitchFamily="2" charset="2"/>
            </a:endParaRPr>
          </a:p>
          <a:p>
            <a:r>
              <a:rPr lang="en-US" dirty="0" err="1">
                <a:sym typeface="Wingdings" panose="05000000000000000000" pitchFamily="2" charset="2"/>
              </a:rPr>
              <a:t>Uit</a:t>
            </a:r>
            <a:r>
              <a:rPr lang="en-US" dirty="0">
                <a:sym typeface="Wingdings" panose="05000000000000000000" pitchFamily="2" charset="2"/>
              </a:rPr>
              <a:t> de </a:t>
            </a:r>
            <a:r>
              <a:rPr lang="en-US" dirty="0" err="1">
                <a:sym typeface="Wingdings" panose="05000000000000000000" pitchFamily="2" charset="2"/>
              </a:rPr>
              <a:t>bloembodem</a:t>
            </a:r>
            <a:r>
              <a:rPr lang="en-US" dirty="0">
                <a:sym typeface="Wingdings" panose="05000000000000000000" pitchFamily="2" charset="2"/>
              </a:rPr>
              <a:t> </a:t>
            </a:r>
            <a:r>
              <a:rPr lang="en-US" dirty="0" err="1">
                <a:sym typeface="Wingdings" panose="05000000000000000000" pitchFamily="2" charset="2"/>
              </a:rPr>
              <a:t>ontstaat</a:t>
            </a:r>
            <a:r>
              <a:rPr lang="en-US" dirty="0">
                <a:sym typeface="Wingdings" panose="05000000000000000000" pitchFamily="2" charset="2"/>
              </a:rPr>
              <a:t> het </a:t>
            </a:r>
            <a:r>
              <a:rPr lang="en-US" dirty="0" err="1">
                <a:sym typeface="Wingdings" panose="05000000000000000000" pitchFamily="2" charset="2"/>
              </a:rPr>
              <a:t>vruchtvlees</a:t>
            </a:r>
            <a:r>
              <a:rPr lang="en-US" dirty="0">
                <a:sym typeface="Wingdings" panose="05000000000000000000" pitchFamily="2" charset="2"/>
              </a:rPr>
              <a:t>.</a:t>
            </a:r>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Image result for bevruchting plant">
            <a:extLst>
              <a:ext uri="{FF2B5EF4-FFF2-40B4-BE49-F238E27FC236}">
                <a16:creationId xmlns:a16="http://schemas.microsoft.com/office/drawing/2014/main" id="{D5096EA0-5978-4560-8F28-1A916DB97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2650" y="1369357"/>
            <a:ext cx="2147500" cy="364575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Related image">
            <a:extLst>
              <a:ext uri="{FF2B5EF4-FFF2-40B4-BE49-F238E27FC236}">
                <a16:creationId xmlns:a16="http://schemas.microsoft.com/office/drawing/2014/main" id="{FD6AAF3F-0DAB-4D7E-A8B8-D2C280105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089" y="4752846"/>
            <a:ext cx="5198800" cy="199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72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21-BA13-4A4C-A188-DA32B8B743E6}"/>
              </a:ext>
            </a:extLst>
          </p:cNvPr>
          <p:cNvSpPr>
            <a:spLocks noGrp="1"/>
          </p:cNvSpPr>
          <p:nvPr>
            <p:ph type="title"/>
          </p:nvPr>
        </p:nvSpPr>
        <p:spPr/>
        <p:txBody>
          <a:bodyPr/>
          <a:lstStyle/>
          <a:p>
            <a:r>
              <a:rPr lang="en-US" sz="3600" dirty="0" err="1"/>
              <a:t>Verspreiding</a:t>
            </a:r>
            <a:r>
              <a:rPr lang="en-US" sz="3600" dirty="0"/>
              <a:t> </a:t>
            </a:r>
            <a:r>
              <a:rPr lang="en-US" sz="3600" dirty="0" err="1"/>
              <a:t>vruchten</a:t>
            </a:r>
            <a:r>
              <a:rPr lang="en-US" sz="3600" dirty="0"/>
              <a:t> </a:t>
            </a:r>
            <a:r>
              <a:rPr lang="en-US" sz="3600" dirty="0" err="1"/>
              <a:t>en</a:t>
            </a:r>
            <a:r>
              <a:rPr lang="en-US" sz="3600" dirty="0"/>
              <a:t> </a:t>
            </a:r>
            <a:r>
              <a:rPr lang="en-US" sz="3600" dirty="0" err="1"/>
              <a:t>zaden</a:t>
            </a:r>
            <a:endParaRPr lang="en-US" sz="3600" dirty="0"/>
          </a:p>
        </p:txBody>
      </p:sp>
      <p:sp>
        <p:nvSpPr>
          <p:cNvPr id="3" name="Content Placeholder 2">
            <a:extLst>
              <a:ext uri="{FF2B5EF4-FFF2-40B4-BE49-F238E27FC236}">
                <a16:creationId xmlns:a16="http://schemas.microsoft.com/office/drawing/2014/main" id="{C1DF982A-D2D2-45B0-91F3-F42BED629019}"/>
              </a:ext>
            </a:extLst>
          </p:cNvPr>
          <p:cNvSpPr>
            <a:spLocks noGrp="1"/>
          </p:cNvSpPr>
          <p:nvPr>
            <p:ph idx="1"/>
          </p:nvPr>
        </p:nvSpPr>
        <p:spPr>
          <a:xfrm>
            <a:off x="814388" y="1357314"/>
            <a:ext cx="9235465" cy="4891086"/>
          </a:xfrm>
        </p:spPr>
        <p:txBody>
          <a:bodyPr/>
          <a:lstStyle/>
          <a:p>
            <a:r>
              <a:rPr lang="en-US" dirty="0"/>
              <a:t>Door </a:t>
            </a:r>
            <a:r>
              <a:rPr lang="en-US" dirty="0" err="1"/>
              <a:t>dieren</a:t>
            </a:r>
            <a:endParaRPr lang="en-US" dirty="0"/>
          </a:p>
          <a:p>
            <a:pPr lvl="1"/>
            <a:r>
              <a:rPr lang="en-US" dirty="0" err="1"/>
              <a:t>Aan</a:t>
            </a:r>
            <a:r>
              <a:rPr lang="en-US" dirty="0"/>
              <a:t> </a:t>
            </a:r>
            <a:r>
              <a:rPr lang="en-US" dirty="0" err="1"/>
              <a:t>hun</a:t>
            </a:r>
            <a:r>
              <a:rPr lang="en-US" dirty="0"/>
              <a:t> </a:t>
            </a:r>
            <a:r>
              <a:rPr lang="en-US" dirty="0" err="1"/>
              <a:t>vacht</a:t>
            </a:r>
            <a:r>
              <a:rPr lang="en-US" dirty="0"/>
              <a:t>, door </a:t>
            </a:r>
            <a:r>
              <a:rPr lang="en-US" dirty="0" err="1"/>
              <a:t>haakjes</a:t>
            </a:r>
            <a:r>
              <a:rPr lang="en-US" dirty="0"/>
              <a:t> ( </a:t>
            </a:r>
            <a:r>
              <a:rPr lang="en-US" dirty="0" err="1"/>
              <a:t>pegasaya</a:t>
            </a:r>
            <a:r>
              <a:rPr lang="en-US" dirty="0"/>
              <a:t>)</a:t>
            </a:r>
          </a:p>
          <a:p>
            <a:pPr lvl="1"/>
            <a:r>
              <a:rPr lang="en-US" dirty="0" err="1"/>
              <a:t>Doordat</a:t>
            </a:r>
            <a:r>
              <a:rPr lang="en-US" dirty="0"/>
              <a:t> ze </a:t>
            </a:r>
            <a:r>
              <a:rPr lang="en-US" dirty="0" err="1"/>
              <a:t>gegeten</a:t>
            </a:r>
            <a:r>
              <a:rPr lang="en-US" dirty="0"/>
              <a:t> </a:t>
            </a:r>
            <a:r>
              <a:rPr lang="en-US" dirty="0" err="1"/>
              <a:t>worden</a:t>
            </a:r>
            <a:r>
              <a:rPr lang="en-US" dirty="0"/>
              <a:t> </a:t>
            </a:r>
            <a:r>
              <a:rPr lang="en-US" dirty="0" err="1"/>
              <a:t>en</a:t>
            </a:r>
            <a:r>
              <a:rPr lang="en-US" dirty="0"/>
              <a:t> </a:t>
            </a:r>
            <a:r>
              <a:rPr lang="en-US" dirty="0" err="1"/>
              <a:t>uitgepoept</a:t>
            </a:r>
            <a:r>
              <a:rPr lang="en-US" dirty="0"/>
              <a:t> (</a:t>
            </a:r>
            <a:r>
              <a:rPr lang="en-US" dirty="0" err="1"/>
              <a:t>wayaka</a:t>
            </a:r>
            <a:r>
              <a:rPr lang="en-US" dirty="0"/>
              <a:t>)</a:t>
            </a:r>
          </a:p>
          <a:p>
            <a:r>
              <a:rPr lang="en-US" dirty="0"/>
              <a:t>Door de wind</a:t>
            </a:r>
          </a:p>
          <a:p>
            <a:pPr lvl="1"/>
            <a:r>
              <a:rPr lang="en-US" dirty="0"/>
              <a:t>Met </a:t>
            </a:r>
            <a:r>
              <a:rPr lang="en-US" dirty="0" err="1"/>
              <a:t>pluis</a:t>
            </a:r>
            <a:r>
              <a:rPr lang="en-US" dirty="0"/>
              <a:t> of </a:t>
            </a:r>
            <a:r>
              <a:rPr lang="en-US" dirty="0" err="1"/>
              <a:t>vleugels</a:t>
            </a:r>
            <a:r>
              <a:rPr lang="en-US" dirty="0"/>
              <a:t> (</a:t>
            </a:r>
            <a:r>
              <a:rPr lang="en-US" dirty="0" err="1"/>
              <a:t>mahok</a:t>
            </a:r>
            <a:r>
              <a:rPr lang="en-US" dirty="0"/>
              <a:t>)</a:t>
            </a:r>
          </a:p>
          <a:p>
            <a:r>
              <a:rPr lang="en-US" dirty="0"/>
              <a:t>Door water</a:t>
            </a:r>
          </a:p>
          <a:p>
            <a:pPr lvl="1"/>
            <a:r>
              <a:rPr lang="en-US" dirty="0" err="1"/>
              <a:t>Kokosnoot</a:t>
            </a:r>
            <a:endParaRPr lang="en-US" dirty="0"/>
          </a:p>
          <a:p>
            <a:pPr lvl="1"/>
            <a:r>
              <a:rPr lang="en-US" dirty="0" err="1"/>
              <a:t>Luchtholten</a:t>
            </a:r>
            <a:r>
              <a:rPr lang="en-US" dirty="0"/>
              <a:t>/</a:t>
            </a:r>
            <a:r>
              <a:rPr lang="en-US" dirty="0" err="1"/>
              <a:t>waterdichte</a:t>
            </a:r>
            <a:r>
              <a:rPr lang="en-US" dirty="0"/>
              <a:t> wand</a:t>
            </a:r>
          </a:p>
          <a:p>
            <a:r>
              <a:rPr lang="en-US" dirty="0"/>
              <a:t>Door de plant </a:t>
            </a:r>
            <a:r>
              <a:rPr lang="en-US" dirty="0" err="1"/>
              <a:t>zelf</a:t>
            </a:r>
            <a:endParaRPr lang="en-US" dirty="0"/>
          </a:p>
          <a:p>
            <a:pPr lvl="1"/>
            <a:r>
              <a:rPr lang="en-US" dirty="0" err="1"/>
              <a:t>Vrucht</a:t>
            </a:r>
            <a:r>
              <a:rPr lang="en-US" dirty="0"/>
              <a:t> </a:t>
            </a:r>
            <a:r>
              <a:rPr lang="en-US" dirty="0" err="1"/>
              <a:t>springt</a:t>
            </a:r>
            <a:r>
              <a:rPr lang="en-US" dirty="0"/>
              <a:t> open</a:t>
            </a:r>
          </a:p>
          <a:p>
            <a:pPr lvl="1"/>
            <a:r>
              <a:rPr lang="en-US" dirty="0" err="1"/>
              <a:t>Skopèt</a:t>
            </a:r>
            <a:endParaRPr lang="en-US" dirty="0"/>
          </a:p>
        </p:txBody>
      </p:sp>
      <p:pic>
        <p:nvPicPr>
          <p:cNvPr id="4" name="Picture 4" descr="Related image">
            <a:extLst>
              <a:ext uri="{FF2B5EF4-FFF2-40B4-BE49-F238E27FC236}">
                <a16:creationId xmlns:a16="http://schemas.microsoft.com/office/drawing/2014/main" id="{BFBB8880-CEDD-4D62-9C6E-967ADE83E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2571" y="5548184"/>
            <a:ext cx="2887579"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mage result for mahogany seeds">
            <a:extLst>
              <a:ext uri="{FF2B5EF4-FFF2-40B4-BE49-F238E27FC236}">
                <a16:creationId xmlns:a16="http://schemas.microsoft.com/office/drawing/2014/main" id="{A126934C-5ABC-485B-B30E-8EC218D42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571" y="3350558"/>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0474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0013-89C8-C45E-9C5A-CC798AA4472A}"/>
              </a:ext>
            </a:extLst>
          </p:cNvPr>
          <p:cNvSpPr>
            <a:spLocks noGrp="1"/>
          </p:cNvSpPr>
          <p:nvPr>
            <p:ph type="title"/>
          </p:nvPr>
        </p:nvSpPr>
        <p:spPr/>
        <p:txBody>
          <a:bodyPr/>
          <a:lstStyle/>
          <a:p>
            <a:r>
              <a:rPr lang="en-US" dirty="0" err="1"/>
              <a:t>Voortplanting</a:t>
            </a:r>
            <a:r>
              <a:rPr lang="en-US" dirty="0"/>
              <a:t> </a:t>
            </a:r>
            <a:r>
              <a:rPr lang="en-US" dirty="0" err="1"/>
              <a:t>bij</a:t>
            </a:r>
            <a:r>
              <a:rPr lang="en-US" dirty="0"/>
              <a:t> de </a:t>
            </a:r>
            <a:r>
              <a:rPr lang="en-US" dirty="0" err="1"/>
              <a:t>mens</a:t>
            </a:r>
            <a:endParaRPr lang="nl-NL" dirty="0"/>
          </a:p>
        </p:txBody>
      </p:sp>
      <p:sp>
        <p:nvSpPr>
          <p:cNvPr id="3" name="Content Placeholder 2">
            <a:extLst>
              <a:ext uri="{FF2B5EF4-FFF2-40B4-BE49-F238E27FC236}">
                <a16:creationId xmlns:a16="http://schemas.microsoft.com/office/drawing/2014/main" id="{ED1E6F8D-5195-7D2F-9D64-E07EEED62B1F}"/>
              </a:ext>
            </a:extLst>
          </p:cNvPr>
          <p:cNvSpPr>
            <a:spLocks noGrp="1"/>
          </p:cNvSpPr>
          <p:nvPr>
            <p:ph idx="1"/>
          </p:nvPr>
        </p:nvSpPr>
        <p:spPr/>
        <p:txBody>
          <a:bodyPr/>
          <a:lstStyle/>
          <a:p>
            <a:r>
              <a:rPr lang="en-US" dirty="0" err="1"/>
              <a:t>Anatomie</a:t>
            </a:r>
            <a:endParaRPr lang="en-US" dirty="0"/>
          </a:p>
          <a:p>
            <a:endParaRPr lang="en-US" dirty="0"/>
          </a:p>
          <a:p>
            <a:r>
              <a:rPr lang="en-US" dirty="0" err="1"/>
              <a:t>Zwangerschap</a:t>
            </a:r>
            <a:endParaRPr lang="en-US" dirty="0"/>
          </a:p>
          <a:p>
            <a:endParaRPr lang="en-US" dirty="0"/>
          </a:p>
          <a:p>
            <a:r>
              <a:rPr lang="en-US" dirty="0" err="1"/>
              <a:t>Tweelingen</a:t>
            </a:r>
            <a:endParaRPr lang="en-US" dirty="0"/>
          </a:p>
          <a:p>
            <a:endParaRPr lang="en-US" dirty="0"/>
          </a:p>
          <a:p>
            <a:endParaRPr lang="nl-NL" dirty="0"/>
          </a:p>
        </p:txBody>
      </p:sp>
    </p:spTree>
    <p:extLst>
      <p:ext uri="{BB962C8B-B14F-4D97-AF65-F5344CB8AC3E}">
        <p14:creationId xmlns:p14="http://schemas.microsoft.com/office/powerpoint/2010/main" val="905173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05D94B83-67DB-4DFE-2FCF-D7CFE96DB23F}"/>
              </a:ext>
            </a:extLst>
          </p:cNvPr>
          <p:cNvSpPr>
            <a:spLocks noGrp="1" noChangeArrowheads="1"/>
          </p:cNvSpPr>
          <p:nvPr>
            <p:ph type="title"/>
          </p:nvPr>
        </p:nvSpPr>
        <p:spPr>
          <a:xfrm>
            <a:off x="1524000" y="304800"/>
            <a:ext cx="9144000" cy="1143000"/>
          </a:xfrm>
        </p:spPr>
        <p:txBody>
          <a:bodyPr/>
          <a:lstStyle/>
          <a:p>
            <a:r>
              <a:rPr lang="en-US" altLang="nl-NL" sz="4000">
                <a:latin typeface="Comic Sans MS" panose="030F0702030302020204" pitchFamily="66" charset="0"/>
              </a:rPr>
              <a:t>Het voortplantingsstelsel van de man</a:t>
            </a:r>
          </a:p>
        </p:txBody>
      </p:sp>
      <p:sp>
        <p:nvSpPr>
          <p:cNvPr id="4101" name="Rectangle 5">
            <a:extLst>
              <a:ext uri="{FF2B5EF4-FFF2-40B4-BE49-F238E27FC236}">
                <a16:creationId xmlns:a16="http://schemas.microsoft.com/office/drawing/2014/main" id="{3AFF8A69-91F0-9186-DFA7-14B624F32259}"/>
              </a:ext>
            </a:extLst>
          </p:cNvPr>
          <p:cNvSpPr>
            <a:spLocks noGrp="1" noChangeArrowheads="1"/>
          </p:cNvSpPr>
          <p:nvPr>
            <p:ph type="body" sz="half" idx="2"/>
          </p:nvPr>
        </p:nvSpPr>
        <p:spPr>
          <a:xfrm>
            <a:off x="6172200" y="1600201"/>
            <a:ext cx="3962400" cy="4525963"/>
          </a:xfrm>
        </p:spPr>
        <p:txBody>
          <a:bodyPr>
            <a:normAutofit lnSpcReduction="10000"/>
          </a:bodyPr>
          <a:lstStyle/>
          <a:p>
            <a:pPr>
              <a:lnSpc>
                <a:spcPct val="80000"/>
              </a:lnSpc>
              <a:buFontTx/>
              <a:buAutoNum type="arabicPeriod"/>
            </a:pPr>
            <a:r>
              <a:rPr lang="en-US" altLang="nl-NL" sz="1500">
                <a:latin typeface="Comic Sans MS" panose="030F0702030302020204" pitchFamily="66" charset="0"/>
              </a:rPr>
              <a:t>Teelballen: Produceren de zaadcellen </a:t>
            </a:r>
            <a:br>
              <a:rPr lang="en-US" altLang="nl-NL" sz="1500">
                <a:latin typeface="Comic Sans MS" panose="030F0702030302020204" pitchFamily="66" charset="0"/>
              </a:rPr>
            </a:br>
            <a:r>
              <a:rPr lang="en-US" altLang="nl-NL" sz="1500">
                <a:latin typeface="Comic Sans MS" panose="030F0702030302020204" pitchFamily="66" charset="0"/>
              </a:rPr>
              <a:t>(mannelijke geslachtscellen). </a:t>
            </a:r>
          </a:p>
          <a:p>
            <a:pPr>
              <a:lnSpc>
                <a:spcPct val="80000"/>
              </a:lnSpc>
              <a:buFontTx/>
              <a:buAutoNum type="arabicPeriod"/>
            </a:pPr>
            <a:r>
              <a:rPr lang="en-US" altLang="nl-NL" sz="1500">
                <a:latin typeface="Comic Sans MS" panose="030F0702030302020204" pitchFamily="66" charset="0"/>
              </a:rPr>
              <a:t>Zaadleider: Vervoeren de zaadcellen van de balzak via de zaadblaas naar de prostaat. </a:t>
            </a:r>
          </a:p>
          <a:p>
            <a:pPr>
              <a:lnSpc>
                <a:spcPct val="80000"/>
              </a:lnSpc>
              <a:buFontTx/>
              <a:buAutoNum type="arabicPeriod"/>
            </a:pPr>
            <a:r>
              <a:rPr lang="en-US" altLang="nl-NL" sz="1500">
                <a:latin typeface="Comic Sans MS" panose="030F0702030302020204" pitchFamily="66" charset="0"/>
              </a:rPr>
              <a:t>Zaadblaas: Voegt vocht toe aan de zaadcellen. </a:t>
            </a:r>
          </a:p>
          <a:p>
            <a:pPr>
              <a:lnSpc>
                <a:spcPct val="80000"/>
              </a:lnSpc>
              <a:buFontTx/>
              <a:buAutoNum type="arabicPeriod"/>
            </a:pPr>
            <a:r>
              <a:rPr lang="en-US" altLang="nl-NL" sz="1500">
                <a:latin typeface="Comic Sans MS" panose="030F0702030302020204" pitchFamily="66" charset="0"/>
              </a:rPr>
              <a:t>Prostaat: Voegt vocht en voedingstoffen toe aan de zaadcellen. </a:t>
            </a:r>
          </a:p>
          <a:p>
            <a:pPr>
              <a:lnSpc>
                <a:spcPct val="80000"/>
              </a:lnSpc>
              <a:buFontTx/>
              <a:buAutoNum type="arabicPeriod"/>
            </a:pPr>
            <a:r>
              <a:rPr lang="en-US" altLang="nl-NL" sz="1500">
                <a:latin typeface="Comic Sans MS" panose="030F0702030302020204" pitchFamily="66" charset="0"/>
              </a:rPr>
              <a:t>Penis: Dient voor het inbrengen van de zaadcellen in het lichaam van de vrouw </a:t>
            </a:r>
          </a:p>
          <a:p>
            <a:pPr>
              <a:lnSpc>
                <a:spcPct val="80000"/>
              </a:lnSpc>
              <a:buFontTx/>
              <a:buAutoNum type="arabicPeriod"/>
            </a:pPr>
            <a:r>
              <a:rPr lang="en-US" altLang="nl-NL" sz="1500">
                <a:latin typeface="Comic Sans MS" panose="030F0702030302020204" pitchFamily="66" charset="0"/>
              </a:rPr>
              <a:t>Zwellichamen: Kunnen zich met bloed vullen waardoor de penis stijf wordt (erectie) </a:t>
            </a:r>
          </a:p>
          <a:p>
            <a:pPr>
              <a:lnSpc>
                <a:spcPct val="80000"/>
              </a:lnSpc>
              <a:buFontTx/>
              <a:buAutoNum type="arabicPeriod"/>
            </a:pPr>
            <a:r>
              <a:rPr lang="en-US" altLang="nl-NL" sz="1500">
                <a:latin typeface="Comic Sans MS" panose="030F0702030302020204" pitchFamily="66" charset="0"/>
              </a:rPr>
              <a:t>Urinebuis: Voert urine af vanuit de urineblaas. Bij een zaadlozing komt het sperma hierdoor naar buiten. </a:t>
            </a:r>
          </a:p>
          <a:p>
            <a:pPr>
              <a:lnSpc>
                <a:spcPct val="80000"/>
              </a:lnSpc>
              <a:buFontTx/>
              <a:buAutoNum type="arabicPeriod"/>
            </a:pPr>
            <a:r>
              <a:rPr lang="en-US" altLang="nl-NL" sz="1500">
                <a:latin typeface="Comic Sans MS" panose="030F0702030302020204" pitchFamily="66" charset="0"/>
              </a:rPr>
              <a:t>Bijballen: Tijdelijke opslagplaats voor zaadcellen. </a:t>
            </a:r>
          </a:p>
          <a:p>
            <a:pPr>
              <a:lnSpc>
                <a:spcPct val="80000"/>
              </a:lnSpc>
              <a:buFontTx/>
              <a:buAutoNum type="arabicPeriod"/>
            </a:pPr>
            <a:r>
              <a:rPr lang="en-US" altLang="nl-NL" sz="1500">
                <a:latin typeface="Comic Sans MS" panose="030F0702030302020204" pitchFamily="66" charset="0"/>
              </a:rPr>
              <a:t>Balzak: Huidplooi die de teelballen omgeven en beschermen. </a:t>
            </a:r>
          </a:p>
        </p:txBody>
      </p:sp>
      <p:sp>
        <p:nvSpPr>
          <p:cNvPr id="4102" name="Rectangle 6">
            <a:extLst>
              <a:ext uri="{FF2B5EF4-FFF2-40B4-BE49-F238E27FC236}">
                <a16:creationId xmlns:a16="http://schemas.microsoft.com/office/drawing/2014/main" id="{F9641A5A-4223-5A7F-AF6C-B2794076EABB}"/>
              </a:ext>
            </a:extLst>
          </p:cNvPr>
          <p:cNvSpPr>
            <a:spLocks noChangeArrowheads="1"/>
          </p:cNvSpPr>
          <p:nvPr/>
        </p:nvSpPr>
        <p:spPr bwMode="auto">
          <a:xfrm>
            <a:off x="1981200" y="1600201"/>
            <a:ext cx="4038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endParaRPr lang="nl-NL" altLang="nl-NL"/>
          </a:p>
        </p:txBody>
      </p:sp>
      <p:pic>
        <p:nvPicPr>
          <p:cNvPr id="4103" name="Picture 7">
            <a:extLst>
              <a:ext uri="{FF2B5EF4-FFF2-40B4-BE49-F238E27FC236}">
                <a16:creationId xmlns:a16="http://schemas.microsoft.com/office/drawing/2014/main" id="{C372C75B-5F1A-76C3-7AA9-23806143CED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57400" y="1676400"/>
            <a:ext cx="384175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D4EDBE2-F9A6-1054-B102-83FCDB38AE52}"/>
              </a:ext>
            </a:extLst>
          </p:cNvPr>
          <p:cNvSpPr>
            <a:spLocks noGrp="1" noChangeArrowheads="1"/>
          </p:cNvSpPr>
          <p:nvPr>
            <p:ph type="title"/>
          </p:nvPr>
        </p:nvSpPr>
        <p:spPr>
          <a:xfrm>
            <a:off x="1524000" y="304800"/>
            <a:ext cx="9144000" cy="1143000"/>
          </a:xfrm>
        </p:spPr>
        <p:txBody>
          <a:bodyPr/>
          <a:lstStyle/>
          <a:p>
            <a:r>
              <a:rPr lang="en-US" altLang="nl-NL" sz="3800">
                <a:latin typeface="Comic Sans MS" panose="030F0702030302020204" pitchFamily="66" charset="0"/>
              </a:rPr>
              <a:t>Het voortplantingsstelsel van de vrouw</a:t>
            </a:r>
          </a:p>
        </p:txBody>
      </p:sp>
      <p:sp>
        <p:nvSpPr>
          <p:cNvPr id="6149" name="Rectangle 5">
            <a:extLst>
              <a:ext uri="{FF2B5EF4-FFF2-40B4-BE49-F238E27FC236}">
                <a16:creationId xmlns:a16="http://schemas.microsoft.com/office/drawing/2014/main" id="{76CBF3B7-0E2F-1978-51BE-8A31AD78E23B}"/>
              </a:ext>
            </a:extLst>
          </p:cNvPr>
          <p:cNvSpPr>
            <a:spLocks noGrp="1" noChangeArrowheads="1"/>
          </p:cNvSpPr>
          <p:nvPr>
            <p:ph type="body" sz="half" idx="2"/>
          </p:nvPr>
        </p:nvSpPr>
        <p:spPr>
          <a:xfrm>
            <a:off x="6172200" y="1905001"/>
            <a:ext cx="4038600" cy="4525963"/>
          </a:xfrm>
        </p:spPr>
        <p:txBody>
          <a:bodyPr/>
          <a:lstStyle/>
          <a:p>
            <a:pPr marL="381000" indent="-381000">
              <a:lnSpc>
                <a:spcPct val="90000"/>
              </a:lnSpc>
              <a:buFontTx/>
              <a:buAutoNum type="arabicPeriod"/>
            </a:pPr>
            <a:r>
              <a:rPr lang="en-US" altLang="nl-NL" sz="1600">
                <a:latin typeface="Comic Sans MS" panose="030F0702030302020204" pitchFamily="66" charset="0"/>
              </a:rPr>
              <a:t>Baarmoeder: hierin groeit de bevruchte eicel uit tot baby </a:t>
            </a:r>
          </a:p>
          <a:p>
            <a:pPr marL="381000" indent="-381000">
              <a:lnSpc>
                <a:spcPct val="90000"/>
              </a:lnSpc>
              <a:buFontTx/>
              <a:buAutoNum type="arabicPeriod"/>
            </a:pPr>
            <a:r>
              <a:rPr lang="en-US" altLang="nl-NL" sz="1600">
                <a:latin typeface="Comic Sans MS" panose="030F0702030302020204" pitchFamily="66" charset="0"/>
              </a:rPr>
              <a:t>Eierstokken: plaats waar de eicellen zich ontwikkelen </a:t>
            </a:r>
          </a:p>
          <a:p>
            <a:pPr marL="381000" indent="-381000">
              <a:lnSpc>
                <a:spcPct val="90000"/>
              </a:lnSpc>
              <a:buFontTx/>
              <a:buAutoNum type="arabicPeriod"/>
            </a:pPr>
            <a:r>
              <a:rPr lang="en-US" altLang="nl-NL" sz="1600">
                <a:latin typeface="Comic Sans MS" panose="030F0702030302020204" pitchFamily="66" charset="0"/>
              </a:rPr>
              <a:t>Eileider: dun buisje waardoor de eicellen van de eierstokken naar de baarmoeder vervoerd worden. Dit is ook de plek waar een eicel bevrucht kan worden door een zaadcel </a:t>
            </a:r>
          </a:p>
          <a:p>
            <a:pPr marL="381000" indent="-381000">
              <a:lnSpc>
                <a:spcPct val="90000"/>
              </a:lnSpc>
              <a:buFontTx/>
              <a:buAutoNum type="arabicPeriod"/>
            </a:pPr>
            <a:r>
              <a:rPr lang="en-US" altLang="nl-NL" sz="1600">
                <a:latin typeface="Comic Sans MS" panose="030F0702030302020204" pitchFamily="66" charset="0"/>
              </a:rPr>
              <a:t>Vagina: een gespierde buis die de baarmoeder verbindt met de buitenkant van het lichaam </a:t>
            </a:r>
          </a:p>
        </p:txBody>
      </p:sp>
      <p:pic>
        <p:nvPicPr>
          <p:cNvPr id="6150" name="Picture 6">
            <a:extLst>
              <a:ext uri="{FF2B5EF4-FFF2-40B4-BE49-F238E27FC236}">
                <a16:creationId xmlns:a16="http://schemas.microsoft.com/office/drawing/2014/main" id="{8098435A-A8F6-349F-2B46-D4C26C85982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86000" y="1903414"/>
            <a:ext cx="3282950" cy="3544887"/>
          </a:xfr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CFCF952-3426-EBD5-B990-E803D4555AAA}"/>
              </a:ext>
            </a:extLst>
          </p:cNvPr>
          <p:cNvSpPr>
            <a:spLocks noGrp="1" noChangeArrowheads="1"/>
          </p:cNvSpPr>
          <p:nvPr>
            <p:ph type="title"/>
          </p:nvPr>
        </p:nvSpPr>
        <p:spPr>
          <a:xfrm>
            <a:off x="1981200" y="0"/>
            <a:ext cx="8229600" cy="1066800"/>
          </a:xfrm>
        </p:spPr>
        <p:txBody>
          <a:bodyPr/>
          <a:lstStyle/>
          <a:p>
            <a:r>
              <a:rPr lang="en-US" altLang="nl-NL">
                <a:latin typeface="Comic Sans MS" panose="030F0702030302020204" pitchFamily="66" charset="0"/>
              </a:rPr>
              <a:t>Menstruatiecyclus</a:t>
            </a:r>
            <a:r>
              <a:rPr lang="en-US" altLang="nl-NL"/>
              <a:t> bij vrouwen</a:t>
            </a:r>
          </a:p>
        </p:txBody>
      </p:sp>
      <p:pic>
        <p:nvPicPr>
          <p:cNvPr id="9225" name="Picture 9">
            <a:extLst>
              <a:ext uri="{FF2B5EF4-FFF2-40B4-BE49-F238E27FC236}">
                <a16:creationId xmlns:a16="http://schemas.microsoft.com/office/drawing/2014/main" id="{6DDFAE6F-29B9-D73A-7A6A-5A18A70DB822}"/>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752600" y="1325563"/>
            <a:ext cx="4267200" cy="2273300"/>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4" name="Rectangle 8">
            <a:extLst>
              <a:ext uri="{FF2B5EF4-FFF2-40B4-BE49-F238E27FC236}">
                <a16:creationId xmlns:a16="http://schemas.microsoft.com/office/drawing/2014/main" id="{3CA1C0D5-856D-9802-8BA3-89F22A21DD82}"/>
              </a:ext>
            </a:extLst>
          </p:cNvPr>
          <p:cNvSpPr>
            <a:spLocks noGrp="1" noChangeArrowheads="1"/>
          </p:cNvSpPr>
          <p:nvPr>
            <p:ph type="body" sz="half" idx="3"/>
          </p:nvPr>
        </p:nvSpPr>
        <p:spPr>
          <a:xfrm>
            <a:off x="6324600" y="1143000"/>
            <a:ext cx="4343400" cy="5486400"/>
          </a:xfrm>
        </p:spPr>
        <p:txBody>
          <a:bodyPr>
            <a:normAutofit lnSpcReduction="10000"/>
          </a:bodyPr>
          <a:lstStyle/>
          <a:p>
            <a:pPr>
              <a:lnSpc>
                <a:spcPct val="80000"/>
              </a:lnSpc>
              <a:buFontTx/>
              <a:buNone/>
            </a:pPr>
            <a:r>
              <a:rPr lang="en-US" altLang="nl-NL" sz="1600">
                <a:latin typeface="Comic Sans MS" panose="030F0702030302020204" pitchFamily="66" charset="0"/>
              </a:rPr>
              <a:t>      De menstruatiecyclus is een cyclus die ongeveer 28 dagen duurt. De cyclus kun je verdelen in drie fases…</a:t>
            </a:r>
          </a:p>
          <a:p>
            <a:pPr>
              <a:lnSpc>
                <a:spcPct val="80000"/>
              </a:lnSpc>
              <a:buFontTx/>
              <a:buNone/>
            </a:pPr>
            <a:endParaRPr lang="en-US" altLang="nl-NL" sz="1600">
              <a:latin typeface="Comic Sans MS" panose="030F0702030302020204" pitchFamily="66" charset="0"/>
            </a:endParaRPr>
          </a:p>
          <a:p>
            <a:pPr>
              <a:lnSpc>
                <a:spcPct val="80000"/>
              </a:lnSpc>
            </a:pPr>
            <a:r>
              <a:rPr lang="en-US" altLang="nl-NL" sz="1600">
                <a:latin typeface="Comic Sans MS" panose="030F0702030302020204" pitchFamily="66" charset="0"/>
              </a:rPr>
              <a:t>Dag 1 tot 6: de menstruatie. Een deel van het baarmoederslijmvlies laat los en wordt uitgescheiden.</a:t>
            </a:r>
          </a:p>
          <a:p>
            <a:pPr>
              <a:lnSpc>
                <a:spcPct val="80000"/>
              </a:lnSpc>
            </a:pPr>
            <a:r>
              <a:rPr lang="en-US" altLang="nl-NL" sz="1600">
                <a:latin typeface="Comic Sans MS" panose="030F0702030302020204" pitchFamily="66" charset="0"/>
              </a:rPr>
              <a:t>Dag 7 tot 13: de proliferatiefase. Onder invloed van hormonen wordt het baarmoederslijmvlies dikker. Ook gaat het slijmvlies steeds meer bloedvaten bevatten. </a:t>
            </a:r>
          </a:p>
          <a:p>
            <a:pPr>
              <a:lnSpc>
                <a:spcPct val="80000"/>
              </a:lnSpc>
            </a:pPr>
            <a:r>
              <a:rPr lang="en-US" altLang="nl-NL" sz="1600">
                <a:latin typeface="Comic Sans MS" panose="030F0702030302020204" pitchFamily="66" charset="0"/>
              </a:rPr>
              <a:t>Dag 14: de ovulatie. De eierstok geeft de eicel af aan de eileider. </a:t>
            </a:r>
          </a:p>
          <a:p>
            <a:pPr>
              <a:lnSpc>
                <a:spcPct val="80000"/>
              </a:lnSpc>
            </a:pPr>
            <a:r>
              <a:rPr lang="en-US" altLang="nl-NL" sz="1600">
                <a:latin typeface="Comic Sans MS" panose="030F0702030302020204" pitchFamily="66" charset="0"/>
              </a:rPr>
              <a:t>Dag 15 tot 28: de secretiefase. De eicel beweegt door de eileider naar de baarmoeder toe. Als de eicel niet is bevrucht dalen de hormoongehaltes en vernauwen de bloedvaten in de baarmoeder zich. Als er geen bevruchting optreedt, sterft het gele lichaam na 11 dagen af. De (onbevruchte) eicel sterft al na 24 uur. Het baarmoederslijmvlies wordt afgestoten en de volgende menstruatie begint weer op ongeveer de 28e dag. </a:t>
            </a:r>
          </a:p>
        </p:txBody>
      </p:sp>
      <p:pic>
        <p:nvPicPr>
          <p:cNvPr id="9229" name="Picture 13">
            <a:extLst>
              <a:ext uri="{FF2B5EF4-FFF2-40B4-BE49-F238E27FC236}">
                <a16:creationId xmlns:a16="http://schemas.microsoft.com/office/drawing/2014/main" id="{12914655-1791-6F5F-A2F7-96BEB19FF2D4}"/>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209800" y="3810001"/>
            <a:ext cx="3430588" cy="2659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F6CAF81-CA7F-4546-B3D3-B37E71D7D524}"/>
              </a:ext>
            </a:extLst>
          </p:cNvPr>
          <p:cNvSpPr>
            <a:spLocks noGrp="1" noChangeArrowheads="1"/>
          </p:cNvSpPr>
          <p:nvPr>
            <p:ph type="title"/>
          </p:nvPr>
        </p:nvSpPr>
        <p:spPr/>
        <p:txBody>
          <a:bodyPr/>
          <a:lstStyle/>
          <a:p>
            <a:r>
              <a:rPr lang="en-US" altLang="nl-NL" sz="4000">
                <a:latin typeface="Comic Sans MS" panose="030F0702030302020204" pitchFamily="66" charset="0"/>
              </a:rPr>
              <a:t>Seksueel overdraagbare aandoeningen</a:t>
            </a:r>
          </a:p>
        </p:txBody>
      </p:sp>
      <p:sp>
        <p:nvSpPr>
          <p:cNvPr id="36867" name="Rectangle 3">
            <a:extLst>
              <a:ext uri="{FF2B5EF4-FFF2-40B4-BE49-F238E27FC236}">
                <a16:creationId xmlns:a16="http://schemas.microsoft.com/office/drawing/2014/main" id="{1D0AA138-66B3-7724-F47E-D3178EE8F017}"/>
              </a:ext>
            </a:extLst>
          </p:cNvPr>
          <p:cNvSpPr>
            <a:spLocks noGrp="1" noChangeArrowheads="1"/>
          </p:cNvSpPr>
          <p:nvPr>
            <p:ph type="body" idx="1"/>
          </p:nvPr>
        </p:nvSpPr>
        <p:spPr/>
        <p:txBody>
          <a:bodyPr/>
          <a:lstStyle/>
          <a:p>
            <a:pPr>
              <a:buFontTx/>
              <a:buNone/>
            </a:pPr>
            <a:r>
              <a:rPr lang="en-US" altLang="nl-NL"/>
              <a:t>   </a:t>
            </a:r>
          </a:p>
          <a:p>
            <a:pPr>
              <a:buFontTx/>
              <a:buNone/>
            </a:pPr>
            <a:r>
              <a:rPr lang="en-US" altLang="nl-NL"/>
              <a:t>   </a:t>
            </a:r>
            <a:r>
              <a:rPr lang="en-US" altLang="nl-NL" sz="2400">
                <a:latin typeface="Comic Sans MS" panose="030F0702030302020204" pitchFamily="66" charset="0"/>
              </a:rPr>
              <a:t>Er zijn enkele infectieziekten die je alleen kunt krijgen via intiem lichamelijk contact. Deze ziekten worden seksueel overdraagbare aandoeningen (SOA’s) of geslachtsziekten genoemd. De bekendste zijn genorroe, syfylis, chlamydia en AIDS. AIDS wordt veroorzaakt door het HIV-virus en kan tot vandaag nog geen vaccin tegen alle vervelende eigenschappen van het virus. Dus mensen, neem het zekere voor het onzekere &amp; gebruik een condoom!!!!  </a:t>
            </a:r>
            <a:endParaRPr lang="en-US" altLang="nl-N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DCB54A1-9C76-AA35-381E-C4DD7CBA30C4}"/>
              </a:ext>
            </a:extLst>
          </p:cNvPr>
          <p:cNvSpPr>
            <a:spLocks noGrp="1" noChangeArrowheads="1"/>
          </p:cNvSpPr>
          <p:nvPr>
            <p:ph type="title"/>
          </p:nvPr>
        </p:nvSpPr>
        <p:spPr/>
        <p:txBody>
          <a:bodyPr/>
          <a:lstStyle/>
          <a:p>
            <a:r>
              <a:rPr lang="en-US" altLang="nl-NL">
                <a:latin typeface="Comic Sans MS" panose="030F0702030302020204" pitchFamily="66" charset="0"/>
              </a:rPr>
              <a:t>Anticonceptiemiddelen</a:t>
            </a:r>
          </a:p>
        </p:txBody>
      </p:sp>
      <p:sp>
        <p:nvSpPr>
          <p:cNvPr id="20485" name="Rectangle 5">
            <a:extLst>
              <a:ext uri="{FF2B5EF4-FFF2-40B4-BE49-F238E27FC236}">
                <a16:creationId xmlns:a16="http://schemas.microsoft.com/office/drawing/2014/main" id="{C47CE372-FC84-3F5B-FDAB-E30146DF65F5}"/>
              </a:ext>
            </a:extLst>
          </p:cNvPr>
          <p:cNvSpPr>
            <a:spLocks noGrp="1" noChangeArrowheads="1"/>
          </p:cNvSpPr>
          <p:nvPr>
            <p:ph type="body" sz="half" idx="2"/>
          </p:nvPr>
        </p:nvSpPr>
        <p:spPr>
          <a:xfrm>
            <a:off x="6553200" y="1600200"/>
            <a:ext cx="3962400" cy="4876800"/>
          </a:xfrm>
        </p:spPr>
        <p:txBody>
          <a:bodyPr/>
          <a:lstStyle/>
          <a:p>
            <a:pPr>
              <a:lnSpc>
                <a:spcPct val="90000"/>
              </a:lnSpc>
              <a:buFontTx/>
              <a:buNone/>
            </a:pPr>
            <a:r>
              <a:rPr lang="en-US" altLang="nl-NL" sz="2000">
                <a:latin typeface="Comic Sans MS" panose="030F0702030302020204" pitchFamily="66" charset="0"/>
              </a:rPr>
              <a:t>    Een aantal voorbeelden van anticonceptiemiddelen zijn sterilisatie, de condoom, de pil of een spiraaltje. </a:t>
            </a:r>
          </a:p>
          <a:p>
            <a:pPr>
              <a:lnSpc>
                <a:spcPct val="90000"/>
              </a:lnSpc>
              <a:buFontTx/>
              <a:buNone/>
            </a:pPr>
            <a:endParaRPr lang="en-US" altLang="nl-NL" sz="2000">
              <a:latin typeface="Comic Sans MS" panose="030F0702030302020204" pitchFamily="66" charset="0"/>
            </a:endParaRPr>
          </a:p>
          <a:p>
            <a:pPr>
              <a:lnSpc>
                <a:spcPct val="90000"/>
              </a:lnSpc>
              <a:buFontTx/>
              <a:buNone/>
            </a:pPr>
            <a:r>
              <a:rPr lang="en-US" altLang="nl-NL" sz="2000">
                <a:latin typeface="Comic Sans MS" panose="030F0702030302020204" pitchFamily="66" charset="0"/>
              </a:rPr>
              <a:t>     Een condoom &amp; de pil samen als anticonceptie wordt  ‘double dutch’ genoemd. Deze manier van anticonceptie is het heel erg veilig. In theorie wordt minder dan 0,1% zwanger, in de praktijk minder dan 0.4%. Bovendien beschermt deze methode (door de condoom) ook tegen geslachtsziekten.</a:t>
            </a:r>
          </a:p>
        </p:txBody>
      </p:sp>
      <p:pic>
        <p:nvPicPr>
          <p:cNvPr id="20486" name="Picture 6">
            <a:extLst>
              <a:ext uri="{FF2B5EF4-FFF2-40B4-BE49-F238E27FC236}">
                <a16:creationId xmlns:a16="http://schemas.microsoft.com/office/drawing/2014/main" id="{72CD2154-5ABA-465B-31FB-5D94D777121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52600" y="1828800"/>
            <a:ext cx="4495800" cy="37925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F7F75C85-B524-9517-9803-E68E9ACDCB24}"/>
              </a:ext>
            </a:extLst>
          </p:cNvPr>
          <p:cNvSpPr>
            <a:spLocks noGrp="1" noChangeArrowheads="1"/>
          </p:cNvSpPr>
          <p:nvPr>
            <p:ph type="title"/>
          </p:nvPr>
        </p:nvSpPr>
        <p:spPr/>
        <p:txBody>
          <a:bodyPr/>
          <a:lstStyle/>
          <a:p>
            <a:r>
              <a:rPr lang="en-US" altLang="nl-NL" sz="4000">
                <a:latin typeface="Comic Sans MS" panose="030F0702030302020204" pitchFamily="66" charset="0"/>
              </a:rPr>
              <a:t>Nieuwe voortplantingstechnieken</a:t>
            </a:r>
          </a:p>
        </p:txBody>
      </p:sp>
      <p:sp>
        <p:nvSpPr>
          <p:cNvPr id="37891" name="Rectangle 3">
            <a:extLst>
              <a:ext uri="{FF2B5EF4-FFF2-40B4-BE49-F238E27FC236}">
                <a16:creationId xmlns:a16="http://schemas.microsoft.com/office/drawing/2014/main" id="{C009CF64-B762-7BC9-BD2A-7286BAE71311}"/>
              </a:ext>
            </a:extLst>
          </p:cNvPr>
          <p:cNvSpPr>
            <a:spLocks noGrp="1" noChangeArrowheads="1"/>
          </p:cNvSpPr>
          <p:nvPr>
            <p:ph type="body" idx="1"/>
          </p:nvPr>
        </p:nvSpPr>
        <p:spPr/>
        <p:txBody>
          <a:bodyPr>
            <a:normAutofit lnSpcReduction="10000"/>
          </a:bodyPr>
          <a:lstStyle/>
          <a:p>
            <a:pPr>
              <a:lnSpc>
                <a:spcPct val="80000"/>
              </a:lnSpc>
              <a:buFontTx/>
              <a:buNone/>
            </a:pPr>
            <a:r>
              <a:rPr lang="en-US" altLang="nl-NL" sz="2800"/>
              <a:t>   Sommige mensen willen dolgraag kinderen, maar kunnen er geen op natuurlijke manier krijgen. Deze mensen kunnen gebruik maken van nieuwe voortaplantingstechnieken als IVF. Bij IVF worden eicellen en zaadcellen buiten het lichaam van de vrouw samengebracht. Meestal worden dan twee klompjes cellen terug in de baarmoeder geplaatst met natuurlijk heel veel hoop op een uiteindelijke zwangerschap. Bij PID (preimplantatiediagnostiek) wordt de gezondheidstoestand van het klompje cellen onderszocht voordat het wordt geimplanteerd.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A793E6AF-0C70-5695-6B74-B256A5463ED4}"/>
              </a:ext>
            </a:extLst>
          </p:cNvPr>
          <p:cNvSpPr>
            <a:spLocks noGrp="1" noChangeArrowheads="1"/>
          </p:cNvSpPr>
          <p:nvPr>
            <p:ph type="title"/>
          </p:nvPr>
        </p:nvSpPr>
        <p:spPr>
          <a:xfrm>
            <a:off x="1981200" y="152400"/>
            <a:ext cx="8229600" cy="990600"/>
          </a:xfrm>
        </p:spPr>
        <p:txBody>
          <a:bodyPr/>
          <a:lstStyle/>
          <a:p>
            <a:r>
              <a:rPr lang="en-US" altLang="nl-NL">
                <a:latin typeface="Comic Sans MS" panose="030F0702030302020204" pitchFamily="66" charset="0"/>
              </a:rPr>
              <a:t>Zwangerschap</a:t>
            </a:r>
          </a:p>
        </p:txBody>
      </p:sp>
      <p:sp>
        <p:nvSpPr>
          <p:cNvPr id="14348" name="Rectangle 12">
            <a:extLst>
              <a:ext uri="{FF2B5EF4-FFF2-40B4-BE49-F238E27FC236}">
                <a16:creationId xmlns:a16="http://schemas.microsoft.com/office/drawing/2014/main" id="{BE88342D-0349-96FF-DD9D-AA10826F943B}"/>
              </a:ext>
            </a:extLst>
          </p:cNvPr>
          <p:cNvSpPr>
            <a:spLocks noGrp="1" noChangeArrowheads="1"/>
          </p:cNvSpPr>
          <p:nvPr>
            <p:ph type="body" sz="half" idx="2"/>
          </p:nvPr>
        </p:nvSpPr>
        <p:spPr>
          <a:xfrm>
            <a:off x="1981200" y="4114801"/>
            <a:ext cx="8229600" cy="2187575"/>
          </a:xfrm>
        </p:spPr>
        <p:txBody>
          <a:bodyPr/>
          <a:lstStyle/>
          <a:p>
            <a:pPr>
              <a:lnSpc>
                <a:spcPct val="80000"/>
              </a:lnSpc>
              <a:buFontTx/>
              <a:buNone/>
            </a:pPr>
            <a:r>
              <a:rPr lang="en-US" altLang="nl-NL">
                <a:latin typeface="Comic Sans MS" panose="030F0702030302020204" pitchFamily="66" charset="0"/>
              </a:rPr>
              <a:t>     Als de eicel bevrucht is, begint deze direct met delen. Het klompje cellen dat dan ontstaat wordt door de eileider naar de baarmoeder vervoerd. Daar vindt innesteling plaats in het baarmoederslijmvlies: de vrouw is zwanger. Na de innesteling wordt het klompje cellen embryo genoemd. De eerste weken van de bevruchting zorgt het baarmoederslijmvlies voor de voeding van het embryo. Hierna neemt de placenta of moederkoek het over. Het embryo is na 38 weken volgroeid en kan dan geboren worden. </a:t>
            </a:r>
          </a:p>
        </p:txBody>
      </p:sp>
      <p:pic>
        <p:nvPicPr>
          <p:cNvPr id="14349" name="Picture 13">
            <a:extLst>
              <a:ext uri="{FF2B5EF4-FFF2-40B4-BE49-F238E27FC236}">
                <a16:creationId xmlns:a16="http://schemas.microsoft.com/office/drawing/2014/main" id="{774DCE3F-7D22-FAC3-B7BD-7226309FF5F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276600" y="1066800"/>
            <a:ext cx="6161088" cy="2865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90F1A-68AF-6AB8-A8D6-D7E39F067540}"/>
              </a:ext>
            </a:extLst>
          </p:cNvPr>
          <p:cNvSpPr>
            <a:spLocks noGrp="1"/>
          </p:cNvSpPr>
          <p:nvPr>
            <p:ph type="title"/>
          </p:nvPr>
        </p:nvSpPr>
        <p:spPr/>
        <p:txBody>
          <a:bodyPr/>
          <a:lstStyle/>
          <a:p>
            <a:r>
              <a:rPr lang="en-US" dirty="0" err="1"/>
              <a:t>Ongeslachtelijke</a:t>
            </a:r>
            <a:r>
              <a:rPr lang="en-US" dirty="0"/>
              <a:t> </a:t>
            </a:r>
            <a:r>
              <a:rPr lang="en-US" dirty="0" err="1"/>
              <a:t>voortplanting</a:t>
            </a:r>
            <a:endParaRPr lang="nl-NL" dirty="0"/>
          </a:p>
        </p:txBody>
      </p:sp>
      <p:sp>
        <p:nvSpPr>
          <p:cNvPr id="3" name="Content Placeholder 2">
            <a:extLst>
              <a:ext uri="{FF2B5EF4-FFF2-40B4-BE49-F238E27FC236}">
                <a16:creationId xmlns:a16="http://schemas.microsoft.com/office/drawing/2014/main" id="{46AAE665-8D2A-9F39-7E86-EA78F28F0853}"/>
              </a:ext>
            </a:extLst>
          </p:cNvPr>
          <p:cNvSpPr>
            <a:spLocks noGrp="1"/>
          </p:cNvSpPr>
          <p:nvPr>
            <p:ph idx="1"/>
          </p:nvPr>
        </p:nvSpPr>
        <p:spPr/>
        <p:txBody>
          <a:bodyPr/>
          <a:lstStyle/>
          <a:p>
            <a:r>
              <a:rPr lang="en-US" dirty="0" err="1"/>
              <a:t>Bacteriën</a:t>
            </a:r>
            <a:endParaRPr lang="en-US" dirty="0"/>
          </a:p>
          <a:p>
            <a:endParaRPr lang="en-US" dirty="0"/>
          </a:p>
          <a:p>
            <a:r>
              <a:rPr lang="en-US" dirty="0"/>
              <a:t>Schimmels</a:t>
            </a:r>
          </a:p>
          <a:p>
            <a:endParaRPr lang="en-US" dirty="0"/>
          </a:p>
          <a:p>
            <a:r>
              <a:rPr lang="en-US" dirty="0" err="1"/>
              <a:t>Dieren</a:t>
            </a:r>
            <a:endParaRPr lang="en-US" dirty="0"/>
          </a:p>
          <a:p>
            <a:pPr lvl="1"/>
            <a:r>
              <a:rPr lang="en-US" dirty="0" err="1"/>
              <a:t>Klonen</a:t>
            </a:r>
            <a:endParaRPr lang="en-US" dirty="0"/>
          </a:p>
          <a:p>
            <a:pPr lvl="1"/>
            <a:endParaRPr lang="en-US" dirty="0"/>
          </a:p>
          <a:p>
            <a:r>
              <a:rPr lang="en-US" dirty="0" err="1"/>
              <a:t>Planten</a:t>
            </a:r>
            <a:endParaRPr lang="en-US" dirty="0"/>
          </a:p>
          <a:p>
            <a:pPr lvl="1"/>
            <a:r>
              <a:rPr lang="en-US" dirty="0" err="1"/>
              <a:t>Stekken</a:t>
            </a:r>
            <a:endParaRPr lang="en-US" dirty="0"/>
          </a:p>
          <a:p>
            <a:pPr lvl="1"/>
            <a:r>
              <a:rPr lang="en-US" dirty="0" err="1"/>
              <a:t>Bollen</a:t>
            </a:r>
            <a:r>
              <a:rPr lang="en-US" dirty="0"/>
              <a:t> &amp; </a:t>
            </a:r>
            <a:r>
              <a:rPr lang="en-US" dirty="0" err="1"/>
              <a:t>knollen</a:t>
            </a:r>
            <a:endParaRPr lang="en-US" dirty="0"/>
          </a:p>
          <a:p>
            <a:pPr lvl="1"/>
            <a:endParaRPr lang="en-US" dirty="0"/>
          </a:p>
          <a:p>
            <a:pPr lvl="1"/>
            <a:endParaRPr lang="en-US" dirty="0"/>
          </a:p>
          <a:p>
            <a:pPr lvl="1"/>
            <a:endParaRPr lang="en-US" dirty="0"/>
          </a:p>
          <a:p>
            <a:endParaRPr lang="nl-NL" dirty="0"/>
          </a:p>
        </p:txBody>
      </p:sp>
    </p:spTree>
    <p:extLst>
      <p:ext uri="{BB962C8B-B14F-4D97-AF65-F5344CB8AC3E}">
        <p14:creationId xmlns:p14="http://schemas.microsoft.com/office/powerpoint/2010/main" val="4396845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BB70DD3-9933-6A57-9A15-54F30E0451EB}"/>
              </a:ext>
            </a:extLst>
          </p:cNvPr>
          <p:cNvSpPr>
            <a:spLocks noGrp="1" noChangeArrowheads="1"/>
          </p:cNvSpPr>
          <p:nvPr>
            <p:ph type="title"/>
          </p:nvPr>
        </p:nvSpPr>
        <p:spPr/>
        <p:txBody>
          <a:bodyPr/>
          <a:lstStyle/>
          <a:p>
            <a:r>
              <a:rPr lang="en-US" altLang="nl-NL">
                <a:latin typeface="Comic Sans MS" panose="030F0702030302020204" pitchFamily="66" charset="0"/>
              </a:rPr>
              <a:t>Embryonale ontwikkeling I</a:t>
            </a:r>
          </a:p>
        </p:txBody>
      </p:sp>
      <p:sp>
        <p:nvSpPr>
          <p:cNvPr id="19462" name="Rectangle 6">
            <a:extLst>
              <a:ext uri="{FF2B5EF4-FFF2-40B4-BE49-F238E27FC236}">
                <a16:creationId xmlns:a16="http://schemas.microsoft.com/office/drawing/2014/main" id="{17E874AD-A0CE-15C5-9E55-E8037F6BD5D0}"/>
              </a:ext>
            </a:extLst>
          </p:cNvPr>
          <p:cNvSpPr>
            <a:spLocks noGrp="1" noChangeArrowheads="1"/>
          </p:cNvSpPr>
          <p:nvPr>
            <p:ph type="body" sz="half" idx="3"/>
          </p:nvPr>
        </p:nvSpPr>
        <p:spPr>
          <a:xfrm>
            <a:off x="6019800" y="1295400"/>
            <a:ext cx="4495800" cy="5257800"/>
          </a:xfrm>
        </p:spPr>
        <p:txBody>
          <a:bodyPr>
            <a:normAutofit fontScale="55000" lnSpcReduction="20000"/>
          </a:bodyPr>
          <a:lstStyle/>
          <a:p>
            <a:pPr marL="533400" indent="-533400">
              <a:lnSpc>
                <a:spcPct val="80000"/>
              </a:lnSpc>
              <a:buNone/>
            </a:pPr>
            <a:r>
              <a:rPr lang="en-US" altLang="nl-NL" sz="1200" b="1">
                <a:latin typeface="Comic Sans MS" panose="030F0702030302020204" pitchFamily="66" charset="0"/>
              </a:rPr>
              <a:t>Afbeelding 1:</a:t>
            </a:r>
          </a:p>
          <a:p>
            <a:pPr marL="533400" indent="-533400">
              <a:lnSpc>
                <a:spcPct val="80000"/>
              </a:lnSpc>
              <a:buNone/>
            </a:pPr>
            <a:r>
              <a:rPr lang="en-US" altLang="nl-NL" sz="1200" b="1">
                <a:latin typeface="Comic Sans MS" panose="030F0702030302020204" pitchFamily="66" charset="0"/>
              </a:rPr>
              <a:t>Ontwikkeling van embryo tot foetus (week 1-12).</a:t>
            </a:r>
          </a:p>
          <a:p>
            <a:pPr marL="533400" indent="-533400">
              <a:lnSpc>
                <a:spcPct val="80000"/>
              </a:lnSpc>
            </a:pPr>
            <a:endParaRPr lang="en-US" altLang="nl-NL" sz="1200" b="1">
              <a:latin typeface="Comic Sans MS" panose="030F0702030302020204" pitchFamily="66" charset="0"/>
            </a:endParaRPr>
          </a:p>
          <a:p>
            <a:pPr marL="533400" indent="-533400">
              <a:lnSpc>
                <a:spcPct val="80000"/>
              </a:lnSpc>
              <a:buFontTx/>
              <a:buAutoNum type="arabicPeriod"/>
            </a:pPr>
            <a:r>
              <a:rPr lang="en-US" altLang="nl-NL" sz="1200">
                <a:latin typeface="Comic Sans MS" panose="030F0702030302020204" pitchFamily="66" charset="0"/>
              </a:rPr>
              <a:t>Hartknobbel: hier groeit het hartje </a:t>
            </a:r>
          </a:p>
          <a:p>
            <a:pPr marL="533400" indent="-533400">
              <a:lnSpc>
                <a:spcPct val="80000"/>
              </a:lnSpc>
              <a:buFontTx/>
              <a:buAutoNum type="arabicPeriod"/>
            </a:pPr>
            <a:r>
              <a:rPr lang="en-US" altLang="nl-NL" sz="1200">
                <a:latin typeface="Comic Sans MS" panose="030F0702030302020204" pitchFamily="66" charset="0"/>
              </a:rPr>
              <a:t>Knobbel van hoofd </a:t>
            </a:r>
          </a:p>
          <a:p>
            <a:pPr marL="533400" indent="-533400">
              <a:lnSpc>
                <a:spcPct val="80000"/>
              </a:lnSpc>
              <a:buFontTx/>
              <a:buAutoNum type="arabicPeriod"/>
            </a:pPr>
            <a:r>
              <a:rPr lang="en-US" altLang="nl-NL" sz="1200">
                <a:latin typeface="Comic Sans MS" panose="030F0702030302020204" pitchFamily="66" charset="0"/>
              </a:rPr>
              <a:t>Aanzet van de navelstreng </a:t>
            </a:r>
          </a:p>
          <a:p>
            <a:pPr marL="533400" indent="-533400">
              <a:lnSpc>
                <a:spcPct val="80000"/>
              </a:lnSpc>
              <a:buFontTx/>
              <a:buAutoNum type="arabicPeriod"/>
            </a:pPr>
            <a:r>
              <a:rPr lang="en-US" altLang="nl-NL" sz="1200">
                <a:latin typeface="Comic Sans MS" panose="030F0702030302020204" pitchFamily="66" charset="0"/>
              </a:rPr>
              <a:t>Armpje in aanleg </a:t>
            </a:r>
          </a:p>
          <a:p>
            <a:pPr marL="533400" indent="-533400">
              <a:lnSpc>
                <a:spcPct val="80000"/>
              </a:lnSpc>
              <a:buFontTx/>
              <a:buAutoNum type="arabicPeriod"/>
            </a:pPr>
            <a:r>
              <a:rPr lang="en-US" altLang="nl-NL" sz="1200">
                <a:latin typeface="Comic Sans MS" panose="030F0702030302020204" pitchFamily="66" charset="0"/>
              </a:rPr>
              <a:t>Oog in aanleg </a:t>
            </a:r>
          </a:p>
          <a:p>
            <a:pPr marL="533400" indent="-533400">
              <a:lnSpc>
                <a:spcPct val="80000"/>
              </a:lnSpc>
              <a:buFontTx/>
              <a:buAutoNum type="arabicPeriod"/>
            </a:pPr>
            <a:r>
              <a:rPr lang="en-US" altLang="nl-NL" sz="1200">
                <a:latin typeface="Comic Sans MS" panose="030F0702030302020204" pitchFamily="66" charset="0"/>
              </a:rPr>
              <a:t>Oor: vorm is nu zichtbaar </a:t>
            </a:r>
          </a:p>
          <a:p>
            <a:pPr marL="533400" indent="-533400">
              <a:lnSpc>
                <a:spcPct val="80000"/>
              </a:lnSpc>
              <a:buFontTx/>
              <a:buAutoNum type="arabicPeriod"/>
            </a:pPr>
            <a:r>
              <a:rPr lang="en-US" altLang="nl-NL" sz="1200">
                <a:latin typeface="Comic Sans MS" panose="030F0702030302020204" pitchFamily="66" charset="0"/>
              </a:rPr>
              <a:t>Oog: de ogen vormen zich, de oogleden zijn gesloten </a:t>
            </a:r>
          </a:p>
          <a:p>
            <a:pPr marL="533400" indent="-533400">
              <a:lnSpc>
                <a:spcPct val="80000"/>
              </a:lnSpc>
              <a:buFontTx/>
              <a:buAutoNum type="arabicPeriod"/>
            </a:pPr>
            <a:r>
              <a:rPr lang="en-US" altLang="nl-NL" sz="1200">
                <a:latin typeface="Comic Sans MS" panose="030F0702030302020204" pitchFamily="66" charset="0"/>
              </a:rPr>
              <a:t>Arm: foetus kan ledematen nu bewegen </a:t>
            </a:r>
          </a:p>
          <a:p>
            <a:pPr marL="533400" indent="-533400">
              <a:lnSpc>
                <a:spcPct val="80000"/>
              </a:lnSpc>
              <a:buFontTx/>
              <a:buAutoNum type="arabicPeriod"/>
            </a:pPr>
            <a:r>
              <a:rPr lang="en-US" altLang="nl-NL" sz="1200">
                <a:latin typeface="Comic Sans MS" panose="030F0702030302020204" pitchFamily="66" charset="0"/>
              </a:rPr>
              <a:t>Gezicht: alle gelaatstrekken zijn aanwezig </a:t>
            </a:r>
          </a:p>
          <a:p>
            <a:pPr marL="533400" indent="-533400">
              <a:lnSpc>
                <a:spcPct val="80000"/>
              </a:lnSpc>
              <a:buFontTx/>
              <a:buAutoNum type="arabicPeriod"/>
            </a:pPr>
            <a:r>
              <a:rPr lang="en-US" altLang="nl-NL" sz="1200">
                <a:latin typeface="Comic Sans MS" panose="030F0702030302020204" pitchFamily="66" charset="0"/>
              </a:rPr>
              <a:t>Navelstreng </a:t>
            </a:r>
          </a:p>
          <a:p>
            <a:pPr marL="533400" indent="-533400">
              <a:lnSpc>
                <a:spcPct val="80000"/>
              </a:lnSpc>
              <a:buFontTx/>
              <a:buAutoNum type="arabicPeriod"/>
            </a:pPr>
            <a:r>
              <a:rPr lang="en-US" altLang="nl-NL" sz="1200">
                <a:latin typeface="Comic Sans MS" panose="030F0702030302020204" pitchFamily="66" charset="0"/>
              </a:rPr>
              <a:t>12 weken, grootte 6cm </a:t>
            </a:r>
          </a:p>
          <a:p>
            <a:pPr marL="533400" indent="-533400">
              <a:lnSpc>
                <a:spcPct val="80000"/>
              </a:lnSpc>
              <a:buFontTx/>
              <a:buAutoNum type="arabicPeriod"/>
            </a:pPr>
            <a:r>
              <a:rPr lang="en-US" altLang="nl-NL" sz="1200">
                <a:latin typeface="Comic Sans MS" panose="030F0702030302020204" pitchFamily="66" charset="0"/>
              </a:rPr>
              <a:t>Been: de ledematen zijn al goed ontwikkeld </a:t>
            </a:r>
          </a:p>
          <a:p>
            <a:pPr marL="533400" indent="-533400">
              <a:lnSpc>
                <a:spcPct val="80000"/>
              </a:lnSpc>
              <a:buFontTx/>
              <a:buAutoNum type="arabicPeriod"/>
            </a:pPr>
            <a:r>
              <a:rPr lang="en-US" altLang="nl-NL" sz="1200">
                <a:latin typeface="Comic Sans MS" panose="030F0702030302020204" pitchFamily="66" charset="0"/>
              </a:rPr>
              <a:t>8 weken, grootte 2,5cm  </a:t>
            </a:r>
          </a:p>
          <a:p>
            <a:pPr marL="533400" indent="-533400">
              <a:lnSpc>
                <a:spcPct val="80000"/>
              </a:lnSpc>
              <a:buFontTx/>
              <a:buAutoNum type="arabicPeriod"/>
            </a:pPr>
            <a:r>
              <a:rPr lang="en-US" altLang="nl-NL" sz="1200">
                <a:latin typeface="Comic Sans MS" panose="030F0702030302020204" pitchFamily="66" charset="0"/>
              </a:rPr>
              <a:t>4 weken, grootte 7mm  </a:t>
            </a:r>
          </a:p>
          <a:p>
            <a:pPr marL="533400" indent="-533400">
              <a:lnSpc>
                <a:spcPct val="80000"/>
              </a:lnSpc>
              <a:buFontTx/>
              <a:buAutoNum type="arabicPeriod"/>
            </a:pPr>
            <a:r>
              <a:rPr lang="en-US" altLang="nl-NL" sz="1200">
                <a:latin typeface="Comic Sans MS" panose="030F0702030302020204" pitchFamily="66" charset="0"/>
              </a:rPr>
              <a:t>20 dagen, grootte 3mm </a:t>
            </a:r>
          </a:p>
          <a:p>
            <a:pPr marL="533400" indent="-533400">
              <a:lnSpc>
                <a:spcPct val="80000"/>
              </a:lnSpc>
            </a:pPr>
            <a:endParaRPr lang="en-US" altLang="nl-NL" sz="1200" b="1">
              <a:latin typeface="Comic Sans MS" panose="030F0702030302020204" pitchFamily="66" charset="0"/>
            </a:endParaRPr>
          </a:p>
          <a:p>
            <a:pPr marL="533400" indent="-533400">
              <a:lnSpc>
                <a:spcPct val="80000"/>
              </a:lnSpc>
              <a:buNone/>
            </a:pPr>
            <a:r>
              <a:rPr lang="en-US" altLang="nl-NL" sz="1200" b="1">
                <a:latin typeface="Comic Sans MS" panose="030F0702030302020204" pitchFamily="66" charset="0"/>
              </a:rPr>
              <a:t>Afbeelding 2:</a:t>
            </a:r>
          </a:p>
          <a:p>
            <a:pPr marL="533400" indent="-533400">
              <a:lnSpc>
                <a:spcPct val="80000"/>
              </a:lnSpc>
              <a:buNone/>
            </a:pPr>
            <a:r>
              <a:rPr lang="en-US" altLang="nl-NL" sz="1200" b="1">
                <a:latin typeface="Comic Sans MS" panose="030F0702030302020204" pitchFamily="66" charset="0"/>
              </a:rPr>
              <a:t>Foetus (week 13-28).</a:t>
            </a:r>
          </a:p>
          <a:p>
            <a:pPr marL="533400" indent="-533400">
              <a:lnSpc>
                <a:spcPct val="80000"/>
              </a:lnSpc>
              <a:buNone/>
            </a:pPr>
            <a:endParaRPr lang="en-US" altLang="nl-NL" sz="1200" b="1">
              <a:latin typeface="Comic Sans MS" panose="030F0702030302020204" pitchFamily="66" charset="0"/>
            </a:endParaRPr>
          </a:p>
          <a:p>
            <a:pPr marL="533400" indent="-533400">
              <a:lnSpc>
                <a:spcPct val="80000"/>
              </a:lnSpc>
              <a:buFontTx/>
              <a:buAutoNum type="arabicPeriod"/>
            </a:pPr>
            <a:r>
              <a:rPr lang="en-US" altLang="nl-NL" sz="1200">
                <a:latin typeface="Comic Sans MS" panose="030F0702030302020204" pitchFamily="66" charset="0"/>
              </a:rPr>
              <a:t>Vinger: de vingers zijn nu ontwikkeld en de foetus heeft zijn eigen unieke vingerafdruk </a:t>
            </a:r>
          </a:p>
          <a:p>
            <a:pPr marL="533400" indent="-533400">
              <a:lnSpc>
                <a:spcPct val="80000"/>
              </a:lnSpc>
              <a:buFontTx/>
              <a:buAutoNum type="arabicPeriod"/>
            </a:pPr>
            <a:r>
              <a:rPr lang="en-US" altLang="nl-NL" sz="1200">
                <a:latin typeface="Comic Sans MS" panose="030F0702030302020204" pitchFamily="66" charset="0"/>
              </a:rPr>
              <a:t>Hand: de handen zijn nu ontwikkeld en de foetus kan op zijn duim zuigen </a:t>
            </a:r>
          </a:p>
          <a:p>
            <a:pPr marL="533400" indent="-533400">
              <a:lnSpc>
                <a:spcPct val="80000"/>
              </a:lnSpc>
              <a:buFontTx/>
              <a:buAutoNum type="arabicPeriod"/>
            </a:pPr>
            <a:r>
              <a:rPr lang="en-US" altLang="nl-NL" sz="1200">
                <a:latin typeface="Comic Sans MS" panose="030F0702030302020204" pitchFamily="66" charset="0"/>
              </a:rPr>
              <a:t>Navelstreng </a:t>
            </a:r>
          </a:p>
          <a:p>
            <a:pPr marL="533400" indent="-533400">
              <a:lnSpc>
                <a:spcPct val="80000"/>
              </a:lnSpc>
              <a:buFontTx/>
              <a:buAutoNum type="arabicPeriod"/>
            </a:pPr>
            <a:r>
              <a:rPr lang="en-US" altLang="nl-NL" sz="1200">
                <a:latin typeface="Comic Sans MS" panose="030F0702030302020204" pitchFamily="66" charset="0"/>
              </a:rPr>
              <a:t>28 weken, grootte 30,5cm</a:t>
            </a:r>
          </a:p>
          <a:p>
            <a:pPr marL="533400" indent="-533400">
              <a:lnSpc>
                <a:spcPct val="80000"/>
              </a:lnSpc>
              <a:buFontTx/>
              <a:buAutoNum type="arabicPeriod"/>
            </a:pPr>
            <a:r>
              <a:rPr lang="en-US" altLang="nl-NL" sz="1200">
                <a:latin typeface="Comic Sans MS" panose="030F0702030302020204" pitchFamily="66" charset="0"/>
              </a:rPr>
              <a:t>16 weken, grootte 18cm</a:t>
            </a:r>
          </a:p>
        </p:txBody>
      </p:sp>
      <p:pic>
        <p:nvPicPr>
          <p:cNvPr id="19463" name="Picture 7">
            <a:extLst>
              <a:ext uri="{FF2B5EF4-FFF2-40B4-BE49-F238E27FC236}">
                <a16:creationId xmlns:a16="http://schemas.microsoft.com/office/drawing/2014/main" id="{7BC26390-B8AA-D81B-AB0D-EEAF5420CE31}"/>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0" y="2057401"/>
            <a:ext cx="4267200" cy="1622425"/>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4" name="Picture 8">
            <a:extLst>
              <a:ext uri="{FF2B5EF4-FFF2-40B4-BE49-F238E27FC236}">
                <a16:creationId xmlns:a16="http://schemas.microsoft.com/office/drawing/2014/main" id="{20AFF3D8-F741-C292-862C-C7B21A6F98C2}"/>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2133600" y="4495801"/>
            <a:ext cx="3333750" cy="1952625"/>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2C6C589E-1CC6-3D6C-EEC9-5670C0B18979}"/>
              </a:ext>
            </a:extLst>
          </p:cNvPr>
          <p:cNvSpPr>
            <a:spLocks noGrp="1" noChangeArrowheads="1"/>
          </p:cNvSpPr>
          <p:nvPr>
            <p:ph type="title"/>
          </p:nvPr>
        </p:nvSpPr>
        <p:spPr>
          <a:xfrm>
            <a:off x="1981200" y="285751"/>
            <a:ext cx="8229600" cy="942975"/>
          </a:xfrm>
        </p:spPr>
        <p:txBody>
          <a:bodyPr/>
          <a:lstStyle/>
          <a:p>
            <a:r>
              <a:rPr lang="en-US" altLang="nl-NL">
                <a:latin typeface="Comic Sans MS" panose="030F0702030302020204" pitchFamily="66" charset="0"/>
              </a:rPr>
              <a:t>Embryonale ontwikkeling II</a:t>
            </a:r>
          </a:p>
        </p:txBody>
      </p:sp>
      <p:sp>
        <p:nvSpPr>
          <p:cNvPr id="23558" name="Rectangle 6">
            <a:extLst>
              <a:ext uri="{FF2B5EF4-FFF2-40B4-BE49-F238E27FC236}">
                <a16:creationId xmlns:a16="http://schemas.microsoft.com/office/drawing/2014/main" id="{3878ED97-3EBD-C302-A0B1-D170C9E9A846}"/>
              </a:ext>
            </a:extLst>
          </p:cNvPr>
          <p:cNvSpPr>
            <a:spLocks noGrp="1" noChangeArrowheads="1"/>
          </p:cNvSpPr>
          <p:nvPr>
            <p:ph type="body" sz="half" idx="3"/>
          </p:nvPr>
        </p:nvSpPr>
        <p:spPr>
          <a:xfrm>
            <a:off x="6172200" y="1600200"/>
            <a:ext cx="4267200" cy="4800600"/>
          </a:xfrm>
        </p:spPr>
        <p:txBody>
          <a:bodyPr>
            <a:normAutofit fontScale="92500" lnSpcReduction="20000"/>
          </a:bodyPr>
          <a:lstStyle/>
          <a:p>
            <a:pPr marL="533400" indent="-533400">
              <a:lnSpc>
                <a:spcPct val="90000"/>
              </a:lnSpc>
              <a:buNone/>
            </a:pPr>
            <a:r>
              <a:rPr lang="en-US" altLang="nl-NL" sz="1400" b="1">
                <a:latin typeface="Comic Sans MS" panose="030F0702030302020204" pitchFamily="66" charset="0"/>
              </a:rPr>
              <a:t>Afbeelding 1:</a:t>
            </a:r>
          </a:p>
          <a:p>
            <a:pPr marL="533400" indent="-533400">
              <a:lnSpc>
                <a:spcPct val="90000"/>
              </a:lnSpc>
              <a:buNone/>
            </a:pPr>
            <a:r>
              <a:rPr lang="en-US" altLang="nl-NL" sz="1400" b="1">
                <a:latin typeface="Comic Sans MS" panose="030F0702030302020204" pitchFamily="66" charset="0"/>
              </a:rPr>
              <a:t>Foetus bij 36 weken.</a:t>
            </a:r>
            <a:r>
              <a:rPr lang="en-US" altLang="nl-NL" sz="1400">
                <a:latin typeface="Comic Sans MS" panose="030F0702030302020204" pitchFamily="66" charset="0"/>
              </a:rPr>
              <a:t> </a:t>
            </a:r>
          </a:p>
          <a:p>
            <a:pPr marL="533400" indent="-533400">
              <a:lnSpc>
                <a:spcPct val="90000"/>
              </a:lnSpc>
              <a:buNone/>
            </a:pPr>
            <a:endParaRPr lang="en-US" altLang="nl-NL" sz="1400">
              <a:latin typeface="Comic Sans MS" panose="030F0702030302020204" pitchFamily="66" charset="0"/>
            </a:endParaRPr>
          </a:p>
          <a:p>
            <a:pPr marL="533400" indent="-533400">
              <a:lnSpc>
                <a:spcPct val="90000"/>
              </a:lnSpc>
              <a:buFontTx/>
              <a:buAutoNum type="arabicPeriod"/>
            </a:pPr>
            <a:r>
              <a:rPr lang="en-US" altLang="nl-NL" sz="1400">
                <a:latin typeface="Comic Sans MS" panose="030F0702030302020204" pitchFamily="66" charset="0"/>
              </a:rPr>
              <a:t>Navelstreng</a:t>
            </a:r>
          </a:p>
          <a:p>
            <a:pPr marL="533400" indent="-533400">
              <a:lnSpc>
                <a:spcPct val="90000"/>
              </a:lnSpc>
              <a:buFontTx/>
              <a:buAutoNum type="arabicPeriod"/>
            </a:pPr>
            <a:endParaRPr lang="en-US" altLang="nl-NL" sz="1400">
              <a:latin typeface="Comic Sans MS" panose="030F0702030302020204" pitchFamily="66" charset="0"/>
            </a:endParaRPr>
          </a:p>
          <a:p>
            <a:pPr marL="533400" indent="-533400">
              <a:lnSpc>
                <a:spcPct val="90000"/>
              </a:lnSpc>
              <a:buNone/>
            </a:pPr>
            <a:r>
              <a:rPr lang="en-US" altLang="nl-NL" sz="1400">
                <a:latin typeface="Comic Sans MS" panose="030F0702030302020204" pitchFamily="66" charset="0"/>
              </a:rPr>
              <a:t>          Tijdens week 29-40 maakt de foetus een enorme groeispurt. Uiteindelijk weegt de foetus ongeveer 3kg met een lengte van ongeveer 50cm</a:t>
            </a:r>
            <a:r>
              <a:rPr lang="en-US" altLang="nl-NL" sz="1400" b="1">
                <a:latin typeface="Comic Sans MS" panose="030F0702030302020204" pitchFamily="66" charset="0"/>
              </a:rPr>
              <a:t> </a:t>
            </a:r>
          </a:p>
          <a:p>
            <a:pPr marL="533400" indent="-533400">
              <a:lnSpc>
                <a:spcPct val="90000"/>
              </a:lnSpc>
              <a:buNone/>
            </a:pPr>
            <a:endParaRPr lang="en-US" altLang="nl-NL" sz="1400">
              <a:latin typeface="Comic Sans MS" panose="030F0702030302020204" pitchFamily="66" charset="0"/>
            </a:endParaRPr>
          </a:p>
          <a:p>
            <a:pPr marL="533400" indent="-533400">
              <a:lnSpc>
                <a:spcPct val="90000"/>
              </a:lnSpc>
            </a:pPr>
            <a:endParaRPr lang="en-US" altLang="nl-NL" sz="1400">
              <a:latin typeface="Comic Sans MS" panose="030F0702030302020204" pitchFamily="66" charset="0"/>
            </a:endParaRPr>
          </a:p>
          <a:p>
            <a:pPr marL="533400" indent="-533400">
              <a:lnSpc>
                <a:spcPct val="90000"/>
              </a:lnSpc>
              <a:buNone/>
            </a:pPr>
            <a:r>
              <a:rPr lang="en-US" altLang="nl-NL" sz="1400" b="1">
                <a:latin typeface="Comic Sans MS" panose="030F0702030302020204" pitchFamily="66" charset="0"/>
              </a:rPr>
              <a:t>Afbeelding 2:</a:t>
            </a:r>
          </a:p>
          <a:p>
            <a:pPr marL="533400" indent="-533400">
              <a:lnSpc>
                <a:spcPct val="90000"/>
              </a:lnSpc>
              <a:buNone/>
            </a:pPr>
            <a:r>
              <a:rPr lang="en-US" altLang="nl-NL" sz="1400" b="1">
                <a:latin typeface="Comic Sans MS" panose="030F0702030302020204" pitchFamily="66" charset="0"/>
              </a:rPr>
              <a:t>Moeder bij 36 weken.</a:t>
            </a:r>
          </a:p>
          <a:p>
            <a:pPr marL="533400" indent="-533400">
              <a:lnSpc>
                <a:spcPct val="90000"/>
              </a:lnSpc>
              <a:buNone/>
            </a:pPr>
            <a:endParaRPr lang="en-US" altLang="nl-NL" sz="1400" b="1">
              <a:latin typeface="Comic Sans MS" panose="030F0702030302020204" pitchFamily="66" charset="0"/>
            </a:endParaRPr>
          </a:p>
          <a:p>
            <a:pPr marL="533400" indent="-533400">
              <a:lnSpc>
                <a:spcPct val="90000"/>
              </a:lnSpc>
              <a:buFontTx/>
              <a:buAutoNum type="arabicPeriod"/>
            </a:pPr>
            <a:r>
              <a:rPr lang="en-US" altLang="nl-NL" sz="1400">
                <a:latin typeface="Comic Sans MS" panose="030F0702030302020204" pitchFamily="66" charset="0"/>
              </a:rPr>
              <a:t>Verdrukte darmen </a:t>
            </a:r>
          </a:p>
          <a:p>
            <a:pPr marL="533400" indent="-533400">
              <a:lnSpc>
                <a:spcPct val="90000"/>
              </a:lnSpc>
              <a:buFontTx/>
              <a:buAutoNum type="arabicPeriod"/>
            </a:pPr>
            <a:r>
              <a:rPr lang="en-US" altLang="nl-NL" sz="1400">
                <a:latin typeface="Comic Sans MS" panose="030F0702030302020204" pitchFamily="66" charset="0"/>
              </a:rPr>
              <a:t>Voldragen foetus </a:t>
            </a:r>
          </a:p>
          <a:p>
            <a:pPr marL="533400" indent="-533400">
              <a:lnSpc>
                <a:spcPct val="90000"/>
              </a:lnSpc>
              <a:buFontTx/>
              <a:buAutoNum type="arabicPeriod"/>
            </a:pPr>
            <a:r>
              <a:rPr lang="en-US" altLang="nl-NL" sz="1400">
                <a:latin typeface="Comic Sans MS" panose="030F0702030302020204" pitchFamily="66" charset="0"/>
              </a:rPr>
              <a:t>Hoofd: het hoofd ligt vlak boven het bekken </a:t>
            </a:r>
          </a:p>
          <a:p>
            <a:pPr marL="533400" indent="-533400">
              <a:lnSpc>
                <a:spcPct val="90000"/>
              </a:lnSpc>
              <a:buFontTx/>
              <a:buAutoNum type="arabicPeriod"/>
            </a:pPr>
            <a:r>
              <a:rPr lang="en-US" altLang="nl-NL" sz="1400">
                <a:latin typeface="Comic Sans MS" panose="030F0702030302020204" pitchFamily="66" charset="0"/>
              </a:rPr>
              <a:t>Slijmprop: deze prop beschermt de foetus tegen infecties </a:t>
            </a:r>
          </a:p>
        </p:txBody>
      </p:sp>
      <p:pic>
        <p:nvPicPr>
          <p:cNvPr id="23559" name="Picture 7">
            <a:extLst>
              <a:ext uri="{FF2B5EF4-FFF2-40B4-BE49-F238E27FC236}">
                <a16:creationId xmlns:a16="http://schemas.microsoft.com/office/drawing/2014/main" id="{07CFFEA7-2FB3-5619-0ADD-5DE0CDE5F4FA}"/>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676401" y="1371600"/>
            <a:ext cx="1852613" cy="2185988"/>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0" name="Picture 8">
            <a:extLst>
              <a:ext uri="{FF2B5EF4-FFF2-40B4-BE49-F238E27FC236}">
                <a16:creationId xmlns:a16="http://schemas.microsoft.com/office/drawing/2014/main" id="{C57428A1-F3EA-87E7-D162-ED8A1DE8A1C9}"/>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657601" y="3352801"/>
            <a:ext cx="2328863" cy="3224213"/>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cover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AF00898-C6C3-33CD-09DB-FA02CFA741D9}"/>
              </a:ext>
            </a:extLst>
          </p:cNvPr>
          <p:cNvSpPr>
            <a:spLocks noGrp="1" noChangeArrowheads="1"/>
          </p:cNvSpPr>
          <p:nvPr>
            <p:ph type="title"/>
          </p:nvPr>
        </p:nvSpPr>
        <p:spPr>
          <a:xfrm>
            <a:off x="1981200" y="0"/>
            <a:ext cx="8229600" cy="1143000"/>
          </a:xfrm>
        </p:spPr>
        <p:txBody>
          <a:bodyPr/>
          <a:lstStyle/>
          <a:p>
            <a:pPr algn="l"/>
            <a:r>
              <a:rPr lang="en-US" altLang="nl-NL">
                <a:latin typeface="Comic Sans MS" panose="030F0702030302020204" pitchFamily="66" charset="0"/>
              </a:rPr>
              <a:t>             De bevalling</a:t>
            </a:r>
          </a:p>
        </p:txBody>
      </p:sp>
      <p:sp>
        <p:nvSpPr>
          <p:cNvPr id="25603" name="Rectangle 3">
            <a:extLst>
              <a:ext uri="{FF2B5EF4-FFF2-40B4-BE49-F238E27FC236}">
                <a16:creationId xmlns:a16="http://schemas.microsoft.com/office/drawing/2014/main" id="{6897E42E-226B-7876-A081-BF9036DF834B}"/>
              </a:ext>
            </a:extLst>
          </p:cNvPr>
          <p:cNvSpPr>
            <a:spLocks noGrp="1" noChangeArrowheads="1"/>
          </p:cNvSpPr>
          <p:nvPr>
            <p:ph type="body" sz="half" idx="2"/>
          </p:nvPr>
        </p:nvSpPr>
        <p:spPr>
          <a:xfrm>
            <a:off x="6096000" y="1295400"/>
            <a:ext cx="4343400" cy="3886200"/>
          </a:xfrm>
        </p:spPr>
        <p:txBody>
          <a:bodyPr/>
          <a:lstStyle/>
          <a:p>
            <a:pPr>
              <a:lnSpc>
                <a:spcPct val="80000"/>
              </a:lnSpc>
              <a:buFontTx/>
              <a:buNone/>
            </a:pPr>
            <a:r>
              <a:rPr lang="en-US" altLang="nl-NL" sz="1400">
                <a:latin typeface="Comic Sans MS" panose="030F0702030302020204" pitchFamily="66" charset="0"/>
              </a:rPr>
              <a:t>       De normale bevalling begint tussen de 38e en de 42e week van de zwangerschap. De bevalling begint meestal met weeën. Bij deze weeën trekken de spieren van de baarmoederwand samen. De bevalling bestaat uit de volgende drie fases:</a:t>
            </a:r>
          </a:p>
          <a:p>
            <a:pPr>
              <a:lnSpc>
                <a:spcPct val="80000"/>
              </a:lnSpc>
              <a:buFontTx/>
              <a:buNone/>
            </a:pPr>
            <a:endParaRPr lang="en-US" altLang="nl-NL" sz="1400">
              <a:latin typeface="Comic Sans MS" panose="030F0702030302020204" pitchFamily="66" charset="0"/>
            </a:endParaRPr>
          </a:p>
          <a:p>
            <a:pPr>
              <a:lnSpc>
                <a:spcPct val="80000"/>
              </a:lnSpc>
            </a:pPr>
            <a:r>
              <a:rPr lang="en-US" altLang="nl-NL" sz="1400">
                <a:latin typeface="Comic Sans MS" panose="030F0702030302020204" pitchFamily="66" charset="0"/>
              </a:rPr>
              <a:t>De ontsluiting</a:t>
            </a:r>
            <a:br>
              <a:rPr lang="en-US" altLang="nl-NL" sz="1400">
                <a:latin typeface="Comic Sans MS" panose="030F0702030302020204" pitchFamily="66" charset="0"/>
              </a:rPr>
            </a:br>
            <a:r>
              <a:rPr lang="en-US" altLang="nl-NL" sz="1400">
                <a:latin typeface="Comic Sans MS" panose="030F0702030302020204" pitchFamily="66" charset="0"/>
              </a:rPr>
              <a:t>De onderkant van de baarmoeder wordt wijder, de vruchtvliezen breken en het vruchtwater loopt via de vagina weg. </a:t>
            </a:r>
          </a:p>
          <a:p>
            <a:pPr>
              <a:lnSpc>
                <a:spcPct val="80000"/>
              </a:lnSpc>
            </a:pPr>
            <a:r>
              <a:rPr lang="en-US" altLang="nl-NL" sz="1400">
                <a:latin typeface="Comic Sans MS" panose="030F0702030302020204" pitchFamily="66" charset="0"/>
              </a:rPr>
              <a:t>De uitdrijving</a:t>
            </a:r>
            <a:br>
              <a:rPr lang="en-US" altLang="nl-NL" sz="1400">
                <a:latin typeface="Comic Sans MS" panose="030F0702030302020204" pitchFamily="66" charset="0"/>
              </a:rPr>
            </a:br>
            <a:r>
              <a:rPr lang="en-US" altLang="nl-NL" sz="1400">
                <a:latin typeface="Comic Sans MS" panose="030F0702030302020204" pitchFamily="66" charset="0"/>
              </a:rPr>
              <a:t>Door krachtige persweeën en het samentrekken van de buikspieren wordt het kind naar buiten geperst. </a:t>
            </a:r>
          </a:p>
          <a:p>
            <a:pPr>
              <a:lnSpc>
                <a:spcPct val="80000"/>
              </a:lnSpc>
            </a:pPr>
            <a:r>
              <a:rPr lang="en-US" altLang="nl-NL" sz="1400">
                <a:latin typeface="Comic Sans MS" panose="030F0702030302020204" pitchFamily="66" charset="0"/>
              </a:rPr>
              <a:t>De nageboorte</a:t>
            </a:r>
            <a:br>
              <a:rPr lang="en-US" altLang="nl-NL" sz="1400">
                <a:latin typeface="Comic Sans MS" panose="030F0702030302020204" pitchFamily="66" charset="0"/>
              </a:rPr>
            </a:br>
            <a:r>
              <a:rPr lang="en-US" altLang="nl-NL" sz="1400">
                <a:latin typeface="Comic Sans MS" panose="030F0702030302020204" pitchFamily="66" charset="0"/>
              </a:rPr>
              <a:t>De placenta en de resten van de navelstreng en de vruchtvliezen worden uitgestoten.</a:t>
            </a:r>
          </a:p>
          <a:p>
            <a:pPr>
              <a:lnSpc>
                <a:spcPct val="80000"/>
              </a:lnSpc>
            </a:pPr>
            <a:endParaRPr lang="en-US" altLang="nl-NL" sz="1400">
              <a:latin typeface="Comic Sans MS" panose="030F0702030302020204" pitchFamily="66" charset="0"/>
            </a:endParaRPr>
          </a:p>
        </p:txBody>
      </p:sp>
      <p:sp>
        <p:nvSpPr>
          <p:cNvPr id="25606" name="AutoShape 6" descr="2">
            <a:extLst>
              <a:ext uri="{FF2B5EF4-FFF2-40B4-BE49-F238E27FC236}">
                <a16:creationId xmlns:a16="http://schemas.microsoft.com/office/drawing/2014/main" id="{E7966118-75FE-74F1-286F-F801B8874C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nl-NL"/>
          </a:p>
        </p:txBody>
      </p:sp>
      <p:pic>
        <p:nvPicPr>
          <p:cNvPr id="25608" name="Picture 8">
            <a:extLst>
              <a:ext uri="{FF2B5EF4-FFF2-40B4-BE49-F238E27FC236}">
                <a16:creationId xmlns:a16="http://schemas.microsoft.com/office/drawing/2014/main" id="{FA2D3C56-02DD-2754-DC4D-E44B45F8B6D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05000" y="1143001"/>
            <a:ext cx="3962400" cy="3192463"/>
          </a:xfr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09" name="Rectangle 9">
            <a:extLst>
              <a:ext uri="{FF2B5EF4-FFF2-40B4-BE49-F238E27FC236}">
                <a16:creationId xmlns:a16="http://schemas.microsoft.com/office/drawing/2014/main" id="{66336BF5-A696-75FC-E045-BCB15BB47D02}"/>
              </a:ext>
            </a:extLst>
          </p:cNvPr>
          <p:cNvSpPr>
            <a:spLocks noChangeArrowheads="1"/>
          </p:cNvSpPr>
          <p:nvPr/>
        </p:nvSpPr>
        <p:spPr bwMode="auto">
          <a:xfrm>
            <a:off x="1752600" y="4576763"/>
            <a:ext cx="86106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nl-NL" sz="1400" b="1">
                <a:latin typeface="Comic Sans MS" panose="030F0702030302020204" pitchFamily="66" charset="0"/>
              </a:rPr>
              <a:t>Afbeelding 1: </a:t>
            </a:r>
          </a:p>
          <a:p>
            <a:r>
              <a:rPr lang="en-US" altLang="nl-NL" sz="1400" b="1">
                <a:latin typeface="Comic Sans MS" panose="030F0702030302020204" pitchFamily="66" charset="0"/>
              </a:rPr>
              <a:t>De geboorte van de baby.</a:t>
            </a:r>
          </a:p>
          <a:p>
            <a:endParaRPr lang="en-US" altLang="nl-NL" sz="1400" b="1">
              <a:latin typeface="Comic Sans MS" panose="030F0702030302020204" pitchFamily="66" charset="0"/>
            </a:endParaRPr>
          </a:p>
          <a:p>
            <a:pPr>
              <a:buFontTx/>
              <a:buAutoNum type="arabicPeriod"/>
            </a:pPr>
            <a:r>
              <a:rPr lang="en-US" altLang="nl-NL" sz="1400">
                <a:latin typeface="Comic Sans MS" panose="030F0702030302020204" pitchFamily="66" charset="0"/>
              </a:rPr>
              <a:t>  Placenta </a:t>
            </a:r>
          </a:p>
          <a:p>
            <a:pPr>
              <a:buFontTx/>
              <a:buAutoNum type="arabicPeriod"/>
            </a:pPr>
            <a:r>
              <a:rPr lang="en-US" altLang="nl-NL" sz="1400">
                <a:latin typeface="Comic Sans MS" panose="030F0702030302020204" pitchFamily="66" charset="0"/>
              </a:rPr>
              <a:t> Navelstreng </a:t>
            </a:r>
          </a:p>
          <a:p>
            <a:pPr>
              <a:buFontTx/>
              <a:buAutoNum type="arabicPeriod"/>
            </a:pPr>
            <a:r>
              <a:rPr lang="en-US" altLang="nl-NL" sz="1400">
                <a:latin typeface="Comic Sans MS" panose="030F0702030302020204" pitchFamily="66" charset="0"/>
              </a:rPr>
              <a:t> Vagina: de flexibele weefsels van de vagina rekken op om de baby door te laten</a:t>
            </a:r>
            <a:r>
              <a:rPr lang="en-US" altLang="nl-NL"/>
              <a:t> </a:t>
            </a:r>
          </a:p>
          <a:p>
            <a:pPr>
              <a:buFontTx/>
              <a:buAutoNum type="arabicPeriod"/>
            </a:pPr>
            <a:r>
              <a:rPr lang="en-US" altLang="nl-NL" sz="1400">
                <a:latin typeface="Comic Sans MS" panose="030F0702030302020204" pitchFamily="66" charset="0"/>
              </a:rPr>
              <a:t> Baby: het hoofd draait onder het schaambeen door. Het achterhoofd is als eerst zichtbaar.</a:t>
            </a:r>
            <a:endParaRPr lang="en-US" altLang="nl-NL" sz="1400" b="1">
              <a:latin typeface="Comic Sans MS" panose="030F0702030302020204" pitchFamily="66" charset="0"/>
            </a:endParaRPr>
          </a:p>
          <a:p>
            <a:endParaRPr lang="en-US" altLang="nl-NL" sz="1400" b="1">
              <a:latin typeface="Comic Sans MS" panose="030F0702030302020204" pitchFamily="66" charset="0"/>
            </a:endParaRPr>
          </a:p>
          <a:p>
            <a:endParaRPr lang="en-US" altLang="nl-NL" b="1"/>
          </a:p>
        </p:txBody>
      </p:sp>
    </p:spTree>
  </p:cSld>
  <p:clrMapOvr>
    <a:masterClrMapping/>
  </p:clrMapOvr>
  <p:transition spd="slow">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DBDA-7A45-CFE4-F107-11C13B518456}"/>
              </a:ext>
            </a:extLst>
          </p:cNvPr>
          <p:cNvSpPr>
            <a:spLocks noGrp="1"/>
          </p:cNvSpPr>
          <p:nvPr>
            <p:ph type="title"/>
          </p:nvPr>
        </p:nvSpPr>
        <p:spPr/>
        <p:txBody>
          <a:bodyPr/>
          <a:lstStyle/>
          <a:p>
            <a:endParaRPr lang="nl-NL"/>
          </a:p>
        </p:txBody>
      </p:sp>
      <p:pic>
        <p:nvPicPr>
          <p:cNvPr id="5" name="Birth of an Elephant - YouTube">
            <a:hlinkClick r:id="" action="ppaction://media"/>
            <a:extLst>
              <a:ext uri="{FF2B5EF4-FFF2-40B4-BE49-F238E27FC236}">
                <a16:creationId xmlns:a16="http://schemas.microsoft.com/office/drawing/2014/main" id="{F770FC07-A3A6-BCFF-66DD-97BC3D102145}"/>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1420091" y="846138"/>
            <a:ext cx="9351818" cy="5293482"/>
          </a:xfrm>
        </p:spPr>
      </p:pic>
    </p:spTree>
    <p:extLst>
      <p:ext uri="{BB962C8B-B14F-4D97-AF65-F5344CB8AC3E}">
        <p14:creationId xmlns:p14="http://schemas.microsoft.com/office/powerpoint/2010/main" val="111370291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0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58C2ED3D-2198-7A73-D072-34923D752701}"/>
              </a:ext>
            </a:extLst>
          </p:cNvPr>
          <p:cNvSpPr>
            <a:spLocks noGrp="1" noChangeArrowheads="1"/>
          </p:cNvSpPr>
          <p:nvPr>
            <p:ph type="title"/>
          </p:nvPr>
        </p:nvSpPr>
        <p:spPr/>
        <p:txBody>
          <a:bodyPr/>
          <a:lstStyle/>
          <a:p>
            <a:r>
              <a:rPr lang="en-US" altLang="nl-NL">
                <a:latin typeface="Comic Sans MS" panose="030F0702030302020204" pitchFamily="66" charset="0"/>
              </a:rPr>
              <a:t>De levenscyclus van de mens</a:t>
            </a:r>
          </a:p>
        </p:txBody>
      </p:sp>
      <p:sp>
        <p:nvSpPr>
          <p:cNvPr id="38915" name="Rectangle 3">
            <a:extLst>
              <a:ext uri="{FF2B5EF4-FFF2-40B4-BE49-F238E27FC236}">
                <a16:creationId xmlns:a16="http://schemas.microsoft.com/office/drawing/2014/main" id="{F4CCB3F2-6689-157F-5C94-55840CDDCE7D}"/>
              </a:ext>
            </a:extLst>
          </p:cNvPr>
          <p:cNvSpPr>
            <a:spLocks noGrp="1" noChangeArrowheads="1"/>
          </p:cNvSpPr>
          <p:nvPr>
            <p:ph type="body" sz="half" idx="1"/>
          </p:nvPr>
        </p:nvSpPr>
        <p:spPr/>
        <p:txBody>
          <a:bodyPr>
            <a:normAutofit fontScale="92500" lnSpcReduction="20000"/>
          </a:bodyPr>
          <a:lstStyle/>
          <a:p>
            <a:pPr>
              <a:lnSpc>
                <a:spcPct val="80000"/>
              </a:lnSpc>
            </a:pPr>
            <a:r>
              <a:rPr lang="en-US" altLang="nl-NL" sz="2000"/>
              <a:t>Baby (0 - 1.5 jaar)</a:t>
            </a:r>
            <a:br>
              <a:rPr lang="en-US" altLang="nl-NL" sz="2000"/>
            </a:br>
            <a:r>
              <a:rPr lang="en-US" altLang="nl-NL" sz="2000"/>
              <a:t>Een baby leert o.a. zitten, staan, lopen en reageren op andere mensen.</a:t>
            </a:r>
          </a:p>
          <a:p>
            <a:pPr>
              <a:lnSpc>
                <a:spcPct val="80000"/>
              </a:lnSpc>
            </a:pPr>
            <a:r>
              <a:rPr lang="en-US" altLang="nl-NL" sz="2000"/>
              <a:t>Peuter (1.5 - 4 jaar)</a:t>
            </a:r>
            <a:br>
              <a:rPr lang="en-US" altLang="nl-NL" sz="2000"/>
            </a:br>
            <a:r>
              <a:rPr lang="en-US" altLang="nl-NL" sz="2000"/>
              <a:t>Een peuter leert o.a. traplopen, tegen een bal schoppen, een torentje bouwen, met een lepel eten en praten.</a:t>
            </a:r>
          </a:p>
          <a:p>
            <a:pPr>
              <a:lnSpc>
                <a:spcPct val="80000"/>
              </a:lnSpc>
            </a:pPr>
            <a:r>
              <a:rPr lang="en-US" altLang="nl-NL" sz="2000"/>
              <a:t>Kleuter (4 – 6 jaar)</a:t>
            </a:r>
            <a:br>
              <a:rPr lang="en-US" altLang="nl-NL" sz="2000"/>
            </a:br>
            <a:r>
              <a:rPr lang="en-US" altLang="nl-NL" sz="2000"/>
              <a:t>Een kleuter leert o.a. fietsen, klimmen, tekenen, met andere kinderen spelen en veters strikken.</a:t>
            </a:r>
          </a:p>
          <a:p>
            <a:pPr>
              <a:lnSpc>
                <a:spcPct val="80000"/>
              </a:lnSpc>
            </a:pPr>
            <a:r>
              <a:rPr lang="en-US" altLang="nl-NL" sz="2000"/>
              <a:t>Schoolkind (6 – 12 jaar)</a:t>
            </a:r>
            <a:br>
              <a:rPr lang="en-US" altLang="nl-NL" sz="2000"/>
            </a:br>
            <a:r>
              <a:rPr lang="en-US" altLang="nl-NL" sz="2000"/>
              <a:t>Een schoolkind leert o.a. lezen, schrijven en rekenen.</a:t>
            </a:r>
          </a:p>
        </p:txBody>
      </p:sp>
      <p:sp>
        <p:nvSpPr>
          <p:cNvPr id="38916" name="Rectangle 4">
            <a:extLst>
              <a:ext uri="{FF2B5EF4-FFF2-40B4-BE49-F238E27FC236}">
                <a16:creationId xmlns:a16="http://schemas.microsoft.com/office/drawing/2014/main" id="{3C8D41A8-C501-4EA0-962E-37A9D1C76764}"/>
              </a:ext>
            </a:extLst>
          </p:cNvPr>
          <p:cNvSpPr>
            <a:spLocks noGrp="1" noChangeArrowheads="1"/>
          </p:cNvSpPr>
          <p:nvPr>
            <p:ph type="body" sz="half" idx="2"/>
          </p:nvPr>
        </p:nvSpPr>
        <p:spPr/>
        <p:txBody>
          <a:bodyPr>
            <a:normAutofit fontScale="92500" lnSpcReduction="10000"/>
          </a:bodyPr>
          <a:lstStyle/>
          <a:p>
            <a:pPr>
              <a:lnSpc>
                <a:spcPct val="80000"/>
              </a:lnSpc>
            </a:pPr>
            <a:r>
              <a:rPr lang="en-US" altLang="nl-NL" sz="2000"/>
              <a:t>Puber (12 – 16 jaar)</a:t>
            </a:r>
            <a:br>
              <a:rPr lang="en-US" altLang="nl-NL" sz="2000"/>
            </a:br>
            <a:r>
              <a:rPr lang="en-US" altLang="nl-NL" sz="2000"/>
              <a:t>De voortplantingsorganen beginnen te functioneren en er ontwikkelen secundaire geslachtskenmerken.</a:t>
            </a:r>
          </a:p>
          <a:p>
            <a:pPr>
              <a:lnSpc>
                <a:spcPct val="80000"/>
              </a:lnSpc>
            </a:pPr>
            <a:r>
              <a:rPr lang="en-US" altLang="nl-NL" sz="2000"/>
              <a:t>Adolescent (16 – 21 jaar)</a:t>
            </a:r>
            <a:br>
              <a:rPr lang="en-US" altLang="nl-NL" sz="2000"/>
            </a:br>
            <a:r>
              <a:rPr lang="en-US" altLang="nl-NL" sz="2000"/>
              <a:t>Een adolescent leert geheel zelfstandig te worden.</a:t>
            </a:r>
          </a:p>
          <a:p>
            <a:pPr>
              <a:lnSpc>
                <a:spcPct val="80000"/>
              </a:lnSpc>
            </a:pPr>
            <a:r>
              <a:rPr lang="en-US" altLang="nl-NL" sz="2000"/>
              <a:t>Volwassene (21 – 65 jaar)</a:t>
            </a:r>
            <a:br>
              <a:rPr lang="en-US" altLang="nl-NL" sz="2000"/>
            </a:br>
            <a:r>
              <a:rPr lang="en-US" altLang="nl-NL" sz="2000"/>
              <a:t>Veel volwassenen krijgen kinderen.</a:t>
            </a:r>
          </a:p>
          <a:p>
            <a:pPr>
              <a:lnSpc>
                <a:spcPct val="80000"/>
              </a:lnSpc>
            </a:pPr>
            <a:r>
              <a:rPr lang="en-US" altLang="nl-NL" sz="2000"/>
              <a:t>Bejaarde (boven 65 jaar)</a:t>
            </a:r>
            <a:br>
              <a:rPr lang="en-US" altLang="nl-NL" sz="2000"/>
            </a:br>
            <a:r>
              <a:rPr lang="en-US" altLang="nl-NL" sz="2000"/>
              <a:t>Veel mensen krijgen op latere leeftijd lichamelijke of geestelijke gebreken en worden hulpbehoevend.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20013-89C8-C45E-9C5A-CC798AA4472A}"/>
              </a:ext>
            </a:extLst>
          </p:cNvPr>
          <p:cNvSpPr>
            <a:spLocks noGrp="1"/>
          </p:cNvSpPr>
          <p:nvPr>
            <p:ph type="title"/>
          </p:nvPr>
        </p:nvSpPr>
        <p:spPr/>
        <p:txBody>
          <a:bodyPr/>
          <a:lstStyle/>
          <a:p>
            <a:r>
              <a:rPr lang="en-US" dirty="0" err="1"/>
              <a:t>Voortplanting</a:t>
            </a:r>
            <a:r>
              <a:rPr lang="en-US" dirty="0"/>
              <a:t> </a:t>
            </a:r>
            <a:r>
              <a:rPr lang="en-US" dirty="0" err="1"/>
              <a:t>bij</a:t>
            </a:r>
            <a:r>
              <a:rPr lang="en-US" dirty="0"/>
              <a:t> de </a:t>
            </a:r>
            <a:r>
              <a:rPr lang="en-US" dirty="0" err="1"/>
              <a:t>mens</a:t>
            </a:r>
            <a:endParaRPr lang="nl-NL" dirty="0"/>
          </a:p>
        </p:txBody>
      </p:sp>
      <p:sp>
        <p:nvSpPr>
          <p:cNvPr id="3" name="Content Placeholder 2">
            <a:extLst>
              <a:ext uri="{FF2B5EF4-FFF2-40B4-BE49-F238E27FC236}">
                <a16:creationId xmlns:a16="http://schemas.microsoft.com/office/drawing/2014/main" id="{ED1E6F8D-5195-7D2F-9D64-E07EEED62B1F}"/>
              </a:ext>
            </a:extLst>
          </p:cNvPr>
          <p:cNvSpPr>
            <a:spLocks noGrp="1"/>
          </p:cNvSpPr>
          <p:nvPr>
            <p:ph idx="1"/>
          </p:nvPr>
        </p:nvSpPr>
        <p:spPr/>
        <p:txBody>
          <a:bodyPr/>
          <a:lstStyle/>
          <a:p>
            <a:r>
              <a:rPr lang="en-US" dirty="0" err="1"/>
              <a:t>seksualiteit</a:t>
            </a:r>
            <a:endParaRPr lang="en-US" dirty="0"/>
          </a:p>
          <a:p>
            <a:endParaRPr lang="en-US" dirty="0"/>
          </a:p>
          <a:p>
            <a:endParaRPr lang="nl-NL" dirty="0"/>
          </a:p>
        </p:txBody>
      </p:sp>
    </p:spTree>
    <p:extLst>
      <p:ext uri="{BB962C8B-B14F-4D97-AF65-F5344CB8AC3E}">
        <p14:creationId xmlns:p14="http://schemas.microsoft.com/office/powerpoint/2010/main" val="96376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Ongeslachtelijke voortplanting</a:t>
            </a:r>
          </a:p>
        </p:txBody>
      </p:sp>
      <p:sp>
        <p:nvSpPr>
          <p:cNvPr id="3" name="Tijdelijke aanduiding voor inhoud 2"/>
          <p:cNvSpPr>
            <a:spLocks noGrp="1"/>
          </p:cNvSpPr>
          <p:nvPr>
            <p:ph idx="1"/>
          </p:nvPr>
        </p:nvSpPr>
        <p:spPr/>
        <p:txBody>
          <a:bodyPr/>
          <a:lstStyle/>
          <a:p>
            <a:r>
              <a:rPr lang="nl-NL" b="1" dirty="0"/>
              <a:t>Bacteriën</a:t>
            </a:r>
          </a:p>
          <a:p>
            <a:pPr lvl="2"/>
            <a:endParaRPr lang="nl-NL" dirty="0"/>
          </a:p>
          <a:p>
            <a:pPr lvl="4"/>
            <a:endParaRPr lang="nl-NL" dirty="0"/>
          </a:p>
          <a:p>
            <a:r>
              <a:rPr lang="nl-NL" b="1" dirty="0"/>
              <a:t>Eencelligen </a:t>
            </a:r>
          </a:p>
          <a:p>
            <a:r>
              <a:rPr lang="nl-NL" dirty="0"/>
              <a:t>planten/dieren/ schimmels</a:t>
            </a:r>
          </a:p>
          <a:p>
            <a:r>
              <a:rPr lang="nl-NL" dirty="0"/>
              <a:t> </a:t>
            </a:r>
            <a:r>
              <a:rPr lang="nl-NL" dirty="0">
                <a:sym typeface="Wingdings" pitchFamily="2" charset="2"/>
              </a:rPr>
              <a:t> deling</a:t>
            </a:r>
          </a:p>
          <a:p>
            <a:endParaRPr lang="nl-NL" dirty="0">
              <a:sym typeface="Wingdings" pitchFamily="2" charset="2"/>
            </a:endParaRPr>
          </a:p>
          <a:p>
            <a:endParaRPr lang="nl-NL" dirty="0">
              <a:sym typeface="Wingdings" pitchFamily="2" charset="2"/>
            </a:endParaRPr>
          </a:p>
          <a:p>
            <a:endParaRPr lang="nl-NL" dirty="0"/>
          </a:p>
        </p:txBody>
      </p:sp>
      <p:pic>
        <p:nvPicPr>
          <p:cNvPr id="4" name="il_fi" descr="http://users.telenet.be/taal_vd_biologie/amoebe.jpg"/>
          <p:cNvPicPr/>
          <p:nvPr/>
        </p:nvPicPr>
        <p:blipFill rotWithShape="1">
          <a:blip r:embed="rId4">
            <a:extLst>
              <a:ext uri="{28A0092B-C50C-407E-A947-70E740481C1C}">
                <a14:useLocalDpi xmlns:a14="http://schemas.microsoft.com/office/drawing/2010/main" val="0"/>
              </a:ext>
            </a:extLst>
          </a:blip>
          <a:srcRect l="6667" t="5621" r="9111" b="8877"/>
          <a:stretch/>
        </p:blipFill>
        <p:spPr bwMode="auto">
          <a:xfrm>
            <a:off x="9750712" y="5070755"/>
            <a:ext cx="2241823" cy="1656184"/>
          </a:xfrm>
          <a:prstGeom prst="rect">
            <a:avLst/>
          </a:prstGeom>
          <a:noFill/>
          <a:ln>
            <a:noFill/>
          </a:ln>
          <a:extLst>
            <a:ext uri="{53640926-AAD7-44D8-BBD7-CCE9431645EC}">
              <a14:shadowObscured xmlns:a14="http://schemas.microsoft.com/office/drawing/2010/main"/>
            </a:ext>
          </a:extLst>
        </p:spPr>
      </p:pic>
      <p:pic>
        <p:nvPicPr>
          <p:cNvPr id="5" name="il_fi" descr="http://www.bioplek.org/images/pleurococcus1.jpg"/>
          <p:cNvPicPr/>
          <p:nvPr/>
        </p:nvPicPr>
        <p:blipFill>
          <a:blip r:embed="rId5">
            <a:extLst>
              <a:ext uri="{28A0092B-C50C-407E-A947-70E740481C1C}">
                <a14:useLocalDpi xmlns:a14="http://schemas.microsoft.com/office/drawing/2010/main" val="0"/>
              </a:ext>
            </a:extLst>
          </a:blip>
          <a:srcRect/>
          <a:stretch>
            <a:fillRect/>
          </a:stretch>
        </p:blipFill>
        <p:spPr bwMode="auto">
          <a:xfrm>
            <a:off x="9191097" y="2786628"/>
            <a:ext cx="2771775" cy="1849120"/>
          </a:xfrm>
          <a:prstGeom prst="rect">
            <a:avLst/>
          </a:prstGeom>
          <a:noFill/>
          <a:ln>
            <a:noFill/>
          </a:ln>
        </p:spPr>
      </p:pic>
      <p:pic>
        <p:nvPicPr>
          <p:cNvPr id="6" name="il_fi" descr="http://upload.wikimedia.org/wikipedia/commons/thumb/d/d9/S_cerevisiae_under_DIC_microscopy.jpg/264px-S_cerevisiae_under_DIC_microscopy.jpg"/>
          <p:cNvPicPr/>
          <p:nvPr/>
        </p:nvPicPr>
        <p:blipFill rotWithShape="1">
          <a:blip r:embed="rId6">
            <a:extLst>
              <a:ext uri="{28A0092B-C50C-407E-A947-70E740481C1C}">
                <a14:useLocalDpi xmlns:a14="http://schemas.microsoft.com/office/drawing/2010/main" val="0"/>
              </a:ext>
            </a:extLst>
          </a:blip>
          <a:srcRect l="15531" r="15909" b="3031"/>
          <a:stretch/>
        </p:blipFill>
        <p:spPr bwMode="auto">
          <a:xfrm rot="16200000">
            <a:off x="836786" y="4478571"/>
            <a:ext cx="1724025" cy="2438400"/>
          </a:xfrm>
          <a:prstGeom prst="rect">
            <a:avLst/>
          </a:prstGeom>
          <a:noFill/>
          <a:ln>
            <a:noFill/>
          </a:ln>
          <a:extLst>
            <a:ext uri="{53640926-AAD7-44D8-BBD7-CCE9431645EC}">
              <a14:shadowObscured xmlns:a14="http://schemas.microsoft.com/office/drawing/2010/main"/>
            </a:ext>
          </a:extLst>
        </p:spPr>
      </p:pic>
      <p:pic>
        <p:nvPicPr>
          <p:cNvPr id="7" name="il_fi" descr="http://images.retecool.com/uploads/lekkerbelangrijk-bacterie.jpg"/>
          <p:cNvPicPr/>
          <p:nvPr/>
        </p:nvPicPr>
        <p:blipFill>
          <a:blip r:embed="rId7">
            <a:extLst>
              <a:ext uri="{28A0092B-C50C-407E-A947-70E740481C1C}">
                <a14:useLocalDpi xmlns:a14="http://schemas.microsoft.com/office/drawing/2010/main" val="0"/>
              </a:ext>
            </a:extLst>
          </a:blip>
          <a:srcRect/>
          <a:stretch>
            <a:fillRect/>
          </a:stretch>
        </p:blipFill>
        <p:spPr bwMode="auto">
          <a:xfrm>
            <a:off x="9135218" y="145870"/>
            <a:ext cx="2883535" cy="1962785"/>
          </a:xfrm>
          <a:prstGeom prst="rect">
            <a:avLst/>
          </a:prstGeom>
          <a:noFill/>
          <a:ln>
            <a:noFill/>
          </a:ln>
        </p:spPr>
      </p:pic>
      <p:pic>
        <p:nvPicPr>
          <p:cNvPr id="8" name="Afbeelding 7"/>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6026207" y="5586275"/>
            <a:ext cx="3486150" cy="1125855"/>
          </a:xfrm>
          <a:prstGeom prst="rect">
            <a:avLst/>
          </a:prstGeom>
          <a:noFill/>
          <a:ln>
            <a:noFill/>
          </a:ln>
        </p:spPr>
      </p:pic>
      <p:pic>
        <p:nvPicPr>
          <p:cNvPr id="9" name="delende bacterien">
            <a:hlinkClick r:id="" action="ppaction://media"/>
            <a:extLst>
              <a:ext uri="{FF2B5EF4-FFF2-40B4-BE49-F238E27FC236}">
                <a16:creationId xmlns:a16="http://schemas.microsoft.com/office/drawing/2014/main" id="{9D7A865A-D8D2-9245-1D16-4700200A492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962401" y="1371586"/>
            <a:ext cx="5088796" cy="3816597"/>
          </a:xfrm>
          <a:prstGeom prst="rect">
            <a:avLst/>
          </a:prstGeom>
        </p:spPr>
      </p:pic>
    </p:spTree>
    <p:extLst>
      <p:ext uri="{BB962C8B-B14F-4D97-AF65-F5344CB8AC3E}">
        <p14:creationId xmlns:p14="http://schemas.microsoft.com/office/powerpoint/2010/main" val="24827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Ongeslachtelijke voortplanting</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791744" y="4231745"/>
            <a:ext cx="6797430" cy="2496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fbeelding 4"/>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535701" y="1340768"/>
            <a:ext cx="4344274" cy="3528392"/>
          </a:xfrm>
          <a:prstGeom prst="rect">
            <a:avLst/>
          </a:prstGeom>
          <a:noFill/>
          <a:ln>
            <a:noFill/>
          </a:ln>
        </p:spPr>
      </p:pic>
      <p:pic>
        <p:nvPicPr>
          <p:cNvPr id="6" name="il_fi" descr="http://upload.wikimedia.org/wikipedia/commons/1/12/Chamerion_angustifolium_rhizomes,_wilgenroosje_wortelstokke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073" y="1243539"/>
            <a:ext cx="3743325" cy="2807335"/>
          </a:xfrm>
          <a:prstGeom prst="rect">
            <a:avLst/>
          </a:prstGeom>
          <a:noFill/>
          <a:ln>
            <a:noFill/>
          </a:ln>
        </p:spPr>
      </p:pic>
      <p:sp>
        <p:nvSpPr>
          <p:cNvPr id="3" name="Tekstvak 2"/>
          <p:cNvSpPr txBox="1"/>
          <p:nvPr/>
        </p:nvSpPr>
        <p:spPr>
          <a:xfrm>
            <a:off x="8256240" y="3789040"/>
            <a:ext cx="1872208" cy="369332"/>
          </a:xfrm>
          <a:prstGeom prst="rect">
            <a:avLst/>
          </a:prstGeom>
          <a:noFill/>
        </p:spPr>
        <p:txBody>
          <a:bodyPr wrap="square" rtlCol="0">
            <a:spAutoFit/>
          </a:bodyPr>
          <a:lstStyle/>
          <a:p>
            <a:r>
              <a:rPr lang="nl-NL" dirty="0"/>
              <a:t>wortelstok</a:t>
            </a:r>
          </a:p>
        </p:txBody>
      </p:sp>
      <p:pic>
        <p:nvPicPr>
          <p:cNvPr id="7" name="il_fi" descr="http://www.freewebs.com/ruudendiana/Groententeelt/Plaatjes/Aardbei%20uitloper.jpg"/>
          <p:cNvPicPr/>
          <p:nvPr/>
        </p:nvPicPr>
        <p:blipFill>
          <a:blip r:embed="rId5">
            <a:extLst>
              <a:ext uri="{28A0092B-C50C-407E-A947-70E740481C1C}">
                <a14:useLocalDpi xmlns:a14="http://schemas.microsoft.com/office/drawing/2010/main" val="0"/>
              </a:ext>
            </a:extLst>
          </a:blip>
          <a:srcRect/>
          <a:stretch>
            <a:fillRect/>
          </a:stretch>
        </p:blipFill>
        <p:spPr bwMode="auto">
          <a:xfrm>
            <a:off x="1705770" y="5141893"/>
            <a:ext cx="2085975" cy="1571625"/>
          </a:xfrm>
          <a:prstGeom prst="rect">
            <a:avLst/>
          </a:prstGeom>
          <a:noFill/>
          <a:ln>
            <a:noFill/>
          </a:ln>
        </p:spPr>
      </p:pic>
    </p:spTree>
    <p:extLst>
      <p:ext uri="{BB962C8B-B14F-4D97-AF65-F5344CB8AC3E}">
        <p14:creationId xmlns:p14="http://schemas.microsoft.com/office/powerpoint/2010/main" val="413248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l_fi" descr="http://www.10voorbiologie.nl/afbfczw/H29%20Cellen%20%28Havo%29/290801vermeerdering.jpg"/>
          <p:cNvPicPr/>
          <p:nvPr/>
        </p:nvPicPr>
        <p:blipFill>
          <a:blip r:embed="rId2">
            <a:extLst>
              <a:ext uri="{28A0092B-C50C-407E-A947-70E740481C1C}">
                <a14:useLocalDpi xmlns:a14="http://schemas.microsoft.com/office/drawing/2010/main" val="0"/>
              </a:ext>
            </a:extLst>
          </a:blip>
          <a:srcRect/>
          <a:stretch>
            <a:fillRect/>
          </a:stretch>
        </p:blipFill>
        <p:spPr bwMode="auto">
          <a:xfrm>
            <a:off x="6514189" y="-171400"/>
            <a:ext cx="4248150" cy="4837430"/>
          </a:xfrm>
          <a:prstGeom prst="rect">
            <a:avLst/>
          </a:prstGeom>
          <a:noFill/>
          <a:ln>
            <a:noFill/>
          </a:ln>
        </p:spPr>
      </p:pic>
      <p:sp>
        <p:nvSpPr>
          <p:cNvPr id="2" name="Titel 1"/>
          <p:cNvSpPr>
            <a:spLocks noGrp="1"/>
          </p:cNvSpPr>
          <p:nvPr>
            <p:ph type="title"/>
          </p:nvPr>
        </p:nvSpPr>
        <p:spPr>
          <a:xfrm>
            <a:off x="1981200" y="274638"/>
            <a:ext cx="4474840" cy="1143000"/>
          </a:xfrm>
        </p:spPr>
        <p:txBody>
          <a:bodyPr>
            <a:normAutofit/>
          </a:bodyPr>
          <a:lstStyle/>
          <a:p>
            <a:r>
              <a:rPr lang="nl-NL" dirty="0"/>
              <a:t>Natuurlijke manier</a:t>
            </a:r>
          </a:p>
        </p:txBody>
      </p:sp>
      <p:sp>
        <p:nvSpPr>
          <p:cNvPr id="3" name="Tijdelijke aanduiding voor inhoud 2"/>
          <p:cNvSpPr>
            <a:spLocks noGrp="1"/>
          </p:cNvSpPr>
          <p:nvPr>
            <p:ph idx="1"/>
          </p:nvPr>
        </p:nvSpPr>
        <p:spPr>
          <a:xfrm>
            <a:off x="1981200" y="1600201"/>
            <a:ext cx="8229600" cy="5018053"/>
          </a:xfrm>
        </p:spPr>
        <p:txBody>
          <a:bodyPr>
            <a:normAutofit lnSpcReduction="10000"/>
          </a:bodyPr>
          <a:lstStyle/>
          <a:p>
            <a:r>
              <a:rPr lang="nl-NL" dirty="0"/>
              <a:t>Aardappel : knollen</a:t>
            </a:r>
          </a:p>
          <a:p>
            <a:pPr lvl="1"/>
            <a:r>
              <a:rPr lang="nl-NL" dirty="0"/>
              <a:t>=Verdikte stengel</a:t>
            </a:r>
          </a:p>
          <a:p>
            <a:pPr lvl="1"/>
            <a:r>
              <a:rPr lang="nl-NL" dirty="0"/>
              <a:t>Met knoppen (ogen)</a:t>
            </a:r>
          </a:p>
          <a:p>
            <a:pPr lvl="6"/>
            <a:endParaRPr lang="nl-NL" dirty="0"/>
          </a:p>
          <a:p>
            <a:r>
              <a:rPr lang="nl-NL" dirty="0"/>
              <a:t>Aardbeiplant: uitlopers</a:t>
            </a:r>
          </a:p>
          <a:p>
            <a:r>
              <a:rPr lang="nl-NL" dirty="0"/>
              <a:t>Kweekgras: uitlopers</a:t>
            </a:r>
          </a:p>
          <a:p>
            <a:pPr lvl="6"/>
            <a:endParaRPr lang="nl-NL" dirty="0"/>
          </a:p>
          <a:p>
            <a:r>
              <a:rPr lang="nl-NL" dirty="0"/>
              <a:t>Gember: wortelstok</a:t>
            </a:r>
          </a:p>
          <a:p>
            <a:pPr lvl="5"/>
            <a:endParaRPr lang="nl-NL" dirty="0"/>
          </a:p>
          <a:p>
            <a:r>
              <a:rPr lang="nl-NL" dirty="0"/>
              <a:t>Tulpen : bollen</a:t>
            </a:r>
          </a:p>
          <a:p>
            <a:pPr lvl="1"/>
            <a:r>
              <a:rPr lang="nl-NL" dirty="0"/>
              <a:t>Bolschijf met rokken</a:t>
            </a:r>
          </a:p>
          <a:p>
            <a:pPr lvl="1"/>
            <a:r>
              <a:rPr lang="nl-NL" dirty="0"/>
              <a:t>Eindknop geeft plant en bloem</a:t>
            </a:r>
          </a:p>
          <a:p>
            <a:pPr lvl="1"/>
            <a:r>
              <a:rPr lang="nl-NL" dirty="0"/>
              <a:t>Andere knoppen ontwikkelen</a:t>
            </a:r>
          </a:p>
          <a:p>
            <a:pPr marL="457200" lvl="1" indent="0">
              <a:buNone/>
            </a:pPr>
            <a:r>
              <a:rPr lang="nl-NL" dirty="0"/>
              <a:t>	zich tot nieuwe bollen</a:t>
            </a:r>
          </a:p>
          <a:p>
            <a:endParaRPr lang="nl-NL" dirty="0"/>
          </a:p>
        </p:txBody>
      </p:sp>
      <p:pic>
        <p:nvPicPr>
          <p:cNvPr id="4" name="il_fi" descr="http://www.agf.nl/nieuws/2009/0428/knoflook.gif"/>
          <p:cNvPicPr/>
          <p:nvPr/>
        </p:nvPicPr>
        <p:blipFill rotWithShape="1">
          <a:blip r:embed="rId3">
            <a:extLst>
              <a:ext uri="{28A0092B-C50C-407E-A947-70E740481C1C}">
                <a14:useLocalDpi xmlns:a14="http://schemas.microsoft.com/office/drawing/2010/main" val="0"/>
              </a:ext>
            </a:extLst>
          </a:blip>
          <a:srcRect l="16615" r="13519"/>
          <a:stretch/>
        </p:blipFill>
        <p:spPr bwMode="auto">
          <a:xfrm>
            <a:off x="8705327" y="4724049"/>
            <a:ext cx="1983131" cy="1894205"/>
          </a:xfrm>
          <a:prstGeom prst="rect">
            <a:avLst/>
          </a:prstGeom>
          <a:noFill/>
          <a:ln>
            <a:noFill/>
          </a:ln>
        </p:spPr>
      </p:pic>
      <p:pic>
        <p:nvPicPr>
          <p:cNvPr id="6" name="il_fi" descr="http://www.kinesiologie-venix.nl/index_bestanden/image95971.gif"/>
          <p:cNvPicPr/>
          <p:nvPr/>
        </p:nvPicPr>
        <p:blipFill>
          <a:blip r:embed="rId4">
            <a:extLst>
              <a:ext uri="{28A0092B-C50C-407E-A947-70E740481C1C}">
                <a14:useLocalDpi xmlns:a14="http://schemas.microsoft.com/office/drawing/2010/main" val="0"/>
              </a:ext>
            </a:extLst>
          </a:blip>
          <a:srcRect/>
          <a:stretch>
            <a:fillRect/>
          </a:stretch>
        </p:blipFill>
        <p:spPr bwMode="auto">
          <a:xfrm>
            <a:off x="6806545" y="4941168"/>
            <a:ext cx="2000250" cy="2019300"/>
          </a:xfrm>
          <a:prstGeom prst="rect">
            <a:avLst/>
          </a:prstGeom>
          <a:noFill/>
          <a:ln>
            <a:noFill/>
          </a:ln>
        </p:spPr>
      </p:pic>
    </p:spTree>
    <p:extLst>
      <p:ext uri="{BB962C8B-B14F-4D97-AF65-F5344CB8AC3E}">
        <p14:creationId xmlns:p14="http://schemas.microsoft.com/office/powerpoint/2010/main" val="1774552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5763260" cy="1143000"/>
          </a:xfrm>
        </p:spPr>
        <p:txBody>
          <a:bodyPr/>
          <a:lstStyle/>
          <a:p>
            <a:r>
              <a:rPr lang="nl-NL" dirty="0"/>
              <a:t>Kunstmatige wijze</a:t>
            </a:r>
          </a:p>
        </p:txBody>
      </p:sp>
      <p:sp>
        <p:nvSpPr>
          <p:cNvPr id="3" name="Tijdelijke aanduiding voor inhoud 2"/>
          <p:cNvSpPr>
            <a:spLocks noGrp="1"/>
          </p:cNvSpPr>
          <p:nvPr>
            <p:ph idx="1"/>
          </p:nvPr>
        </p:nvSpPr>
        <p:spPr>
          <a:xfrm>
            <a:off x="1775520" y="1372074"/>
            <a:ext cx="8435280" cy="4754090"/>
          </a:xfrm>
        </p:spPr>
        <p:txBody>
          <a:bodyPr/>
          <a:lstStyle/>
          <a:p>
            <a:r>
              <a:rPr lang="nl-NL" u="sng" dirty="0"/>
              <a:t>Stekken</a:t>
            </a:r>
          </a:p>
          <a:p>
            <a:r>
              <a:rPr lang="nl-NL" dirty="0"/>
              <a:t>Stengel (stek)</a:t>
            </a:r>
          </a:p>
          <a:p>
            <a:pPr lvl="1"/>
            <a:r>
              <a:rPr lang="nl-NL" dirty="0"/>
              <a:t>Op snijvlak </a:t>
            </a:r>
            <a:r>
              <a:rPr lang="nl-NL" dirty="0">
                <a:sym typeface="Wingdings" pitchFamily="2" charset="2"/>
              </a:rPr>
              <a:t> wortels</a:t>
            </a:r>
          </a:p>
          <a:p>
            <a:pPr lvl="4"/>
            <a:endParaRPr lang="nl-NL" dirty="0">
              <a:sym typeface="Wingdings" pitchFamily="2" charset="2"/>
            </a:endParaRPr>
          </a:p>
          <a:p>
            <a:r>
              <a:rPr lang="nl-NL" dirty="0">
                <a:sym typeface="Wingdings" pitchFamily="2" charset="2"/>
              </a:rPr>
              <a:t>Bladstek </a:t>
            </a:r>
          </a:p>
          <a:p>
            <a:endParaRPr lang="nl-NL" dirty="0">
              <a:sym typeface="Wingdings" pitchFamily="2" charset="2"/>
            </a:endParaRPr>
          </a:p>
          <a:p>
            <a:endParaRPr lang="nl-NL" dirty="0"/>
          </a:p>
          <a:p>
            <a:endParaRPr lang="nl-NL" dirty="0"/>
          </a:p>
        </p:txBody>
      </p:sp>
      <p:pic>
        <p:nvPicPr>
          <p:cNvPr id="6" name="il_fi" descr="http://www.ideboda.nl/fuchsia/stekwortels.jpg"/>
          <p:cNvPicPr/>
          <p:nvPr/>
        </p:nvPicPr>
        <p:blipFill>
          <a:blip r:embed="rId2">
            <a:extLst>
              <a:ext uri="{28A0092B-C50C-407E-A947-70E740481C1C}">
                <a14:useLocalDpi xmlns:a14="http://schemas.microsoft.com/office/drawing/2010/main" val="0"/>
              </a:ext>
            </a:extLst>
          </a:blip>
          <a:srcRect/>
          <a:stretch>
            <a:fillRect/>
          </a:stretch>
        </p:blipFill>
        <p:spPr bwMode="auto">
          <a:xfrm>
            <a:off x="5159898" y="1146174"/>
            <a:ext cx="2828925" cy="1401445"/>
          </a:xfrm>
          <a:prstGeom prst="rect">
            <a:avLst/>
          </a:prstGeom>
          <a:noFill/>
          <a:ln>
            <a:noFill/>
          </a:ln>
        </p:spPr>
      </p:pic>
      <p:pic>
        <p:nvPicPr>
          <p:cNvPr id="7" name="Afbeelding 6"/>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896200" y="-23341"/>
            <a:ext cx="2771800" cy="2732260"/>
          </a:xfrm>
          <a:prstGeom prst="rect">
            <a:avLst/>
          </a:prstGeom>
          <a:noFill/>
          <a:ln>
            <a:noFill/>
          </a:ln>
        </p:spPr>
      </p:pic>
      <p:pic>
        <p:nvPicPr>
          <p:cNvPr id="8" name="il_fi" descr="http://www.page-online.nl/po/client/51/content/images/stek_beworteld_vertakt.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433155" y="3031818"/>
            <a:ext cx="2576195" cy="1930400"/>
          </a:xfrm>
          <a:prstGeom prst="rect">
            <a:avLst/>
          </a:prstGeom>
          <a:noFill/>
          <a:ln>
            <a:noFill/>
          </a:ln>
        </p:spPr>
      </p:pic>
      <p:pic>
        <p:nvPicPr>
          <p:cNvPr id="9" name="il_fi" descr="http://www.lycaeum.org/%7Emulga/images/psych8.jpg"/>
          <p:cNvPicPr/>
          <p:nvPr/>
        </p:nvPicPr>
        <p:blipFill rotWithShape="1">
          <a:blip r:embed="rId5">
            <a:extLst>
              <a:ext uri="{28A0092B-C50C-407E-A947-70E740481C1C}">
                <a14:useLocalDpi xmlns:a14="http://schemas.microsoft.com/office/drawing/2010/main" val="0"/>
              </a:ext>
            </a:extLst>
          </a:blip>
          <a:srcRect r="1039" b="10816"/>
          <a:stretch/>
        </p:blipFill>
        <p:spPr bwMode="auto">
          <a:xfrm>
            <a:off x="6640230" y="4487964"/>
            <a:ext cx="2115823" cy="2370035"/>
          </a:xfrm>
          <a:prstGeom prst="rect">
            <a:avLst/>
          </a:prstGeom>
          <a:noFill/>
          <a:ln>
            <a:noFill/>
          </a:ln>
        </p:spPr>
      </p:pic>
      <p:pic>
        <p:nvPicPr>
          <p:cNvPr id="10" name="il_fi" descr="http://www.willemkuipersbv.nl/PICT3585a.JPG"/>
          <p:cNvPicPr/>
          <p:nvPr/>
        </p:nvPicPr>
        <p:blipFill rotWithShape="1">
          <a:blip r:embed="rId6">
            <a:extLst>
              <a:ext uri="{28A0092B-C50C-407E-A947-70E740481C1C}">
                <a14:useLocalDpi xmlns:a14="http://schemas.microsoft.com/office/drawing/2010/main" val="0"/>
              </a:ext>
            </a:extLst>
          </a:blip>
          <a:srcRect l="33058" t="25881"/>
          <a:stretch/>
        </p:blipFill>
        <p:spPr bwMode="auto">
          <a:xfrm>
            <a:off x="1524001" y="4365105"/>
            <a:ext cx="3635896" cy="2533277"/>
          </a:xfrm>
          <a:prstGeom prst="rect">
            <a:avLst/>
          </a:prstGeom>
          <a:noFill/>
          <a:ln>
            <a:noFill/>
          </a:ln>
          <a:extLst>
            <a:ext uri="{53640926-AAD7-44D8-BBD7-CCE9431645EC}">
              <a14:shadowObscured xmlns:a14="http://schemas.microsoft.com/office/drawing/2010/main"/>
            </a:ext>
          </a:extLst>
        </p:spPr>
      </p:pic>
      <p:pic>
        <p:nvPicPr>
          <p:cNvPr id="11" name="Afbeelding 10"/>
          <p:cNvPicPr/>
          <p:nvPr/>
        </p:nvPicPr>
        <p:blipFill rotWithShape="1">
          <a:blip r:embed="rId7" cstate="print">
            <a:extLst>
              <a:ext uri="{28A0092B-C50C-407E-A947-70E740481C1C}">
                <a14:useLocalDpi xmlns:a14="http://schemas.microsoft.com/office/drawing/2010/main" val="0"/>
              </a:ext>
            </a:extLst>
          </a:blip>
          <a:srcRect t="10807" b="13121"/>
          <a:stretch/>
        </p:blipFill>
        <p:spPr bwMode="auto">
          <a:xfrm rot="10800000">
            <a:off x="4367808" y="3284983"/>
            <a:ext cx="2867960" cy="1712099"/>
          </a:xfrm>
          <a:prstGeom prst="rect">
            <a:avLst/>
          </a:prstGeom>
          <a:noFill/>
          <a:ln>
            <a:noFill/>
          </a:ln>
        </p:spPr>
      </p:pic>
    </p:spTree>
    <p:extLst>
      <p:ext uri="{BB962C8B-B14F-4D97-AF65-F5344CB8AC3E}">
        <p14:creationId xmlns:p14="http://schemas.microsoft.com/office/powerpoint/2010/main" val="3327363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enten</a:t>
            </a:r>
          </a:p>
        </p:txBody>
      </p:sp>
      <p:sp>
        <p:nvSpPr>
          <p:cNvPr id="3" name="Tijdelijke aanduiding voor inhoud 2"/>
          <p:cNvSpPr>
            <a:spLocks noGrp="1"/>
          </p:cNvSpPr>
          <p:nvPr>
            <p:ph idx="1"/>
          </p:nvPr>
        </p:nvSpPr>
        <p:spPr>
          <a:xfrm>
            <a:off x="1981200" y="908721"/>
            <a:ext cx="8229600" cy="5217443"/>
          </a:xfrm>
        </p:spPr>
        <p:txBody>
          <a:bodyPr/>
          <a:lstStyle/>
          <a:p>
            <a:r>
              <a:rPr lang="nl-NL" dirty="0"/>
              <a:t>Fruitbomen </a:t>
            </a:r>
          </a:p>
          <a:p>
            <a:r>
              <a:rPr lang="nl-NL" dirty="0"/>
              <a:t>Rozen</a:t>
            </a:r>
          </a:p>
          <a:p>
            <a:pPr lvl="1"/>
            <a:r>
              <a:rPr lang="nl-NL" dirty="0"/>
              <a:t>oculeren</a:t>
            </a:r>
          </a:p>
        </p:txBody>
      </p:sp>
      <p:pic>
        <p:nvPicPr>
          <p:cNvPr id="5" name="il_fi" descr="http://www.hetzonneveld.nl/PB160052s.jpg"/>
          <p:cNvPicPr/>
          <p:nvPr/>
        </p:nvPicPr>
        <p:blipFill>
          <a:blip r:embed="rId2">
            <a:extLst>
              <a:ext uri="{28A0092B-C50C-407E-A947-70E740481C1C}">
                <a14:useLocalDpi xmlns:a14="http://schemas.microsoft.com/office/drawing/2010/main" val="0"/>
              </a:ext>
            </a:extLst>
          </a:blip>
          <a:srcRect/>
          <a:stretch>
            <a:fillRect/>
          </a:stretch>
        </p:blipFill>
        <p:spPr bwMode="auto">
          <a:xfrm>
            <a:off x="7755792" y="4437112"/>
            <a:ext cx="2905490" cy="2387422"/>
          </a:xfrm>
          <a:prstGeom prst="rect">
            <a:avLst/>
          </a:prstGeom>
          <a:noFill/>
          <a:ln>
            <a:noFill/>
          </a:ln>
        </p:spPr>
      </p:pic>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5365018" y="1267874"/>
            <a:ext cx="2390775" cy="2685415"/>
          </a:xfrm>
          <a:prstGeom prst="rect">
            <a:avLst/>
          </a:prstGeom>
          <a:noFill/>
          <a:ln>
            <a:noFill/>
          </a:ln>
        </p:spPr>
      </p:pic>
      <p:pic>
        <p:nvPicPr>
          <p:cNvPr id="2052" name="Picture 4" descr="http://bin.ilsemedia.nl/m/m1cyqkgwdi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7432" y="0"/>
            <a:ext cx="2571750" cy="3105150"/>
          </a:xfrm>
          <a:prstGeom prst="rect">
            <a:avLst/>
          </a:prstGeom>
          <a:noFill/>
          <a:extLst>
            <a:ext uri="{909E8E84-426E-40DD-AFC4-6F175D3DCCD1}">
              <a14:hiddenFill xmlns:a14="http://schemas.microsoft.com/office/drawing/2010/main">
                <a:solidFill>
                  <a:srgbClr val="FFFFFF"/>
                </a:solidFill>
              </a14:hiddenFill>
            </a:ext>
          </a:extLst>
        </p:spPr>
      </p:pic>
      <p:pic>
        <p:nvPicPr>
          <p:cNvPr id="8" name="il_fi" descr="http://www.qreation.nl/templates/vlemminx/wp-content/uploads/enten_1.jpg"/>
          <p:cNvPicPr/>
          <p:nvPr/>
        </p:nvPicPr>
        <p:blipFill>
          <a:blip r:embed="rId5">
            <a:extLst>
              <a:ext uri="{28A0092B-C50C-407E-A947-70E740481C1C}">
                <a14:useLocalDpi xmlns:a14="http://schemas.microsoft.com/office/drawing/2010/main" val="0"/>
              </a:ext>
            </a:extLst>
          </a:blip>
          <a:srcRect/>
          <a:stretch>
            <a:fillRect/>
          </a:stretch>
        </p:blipFill>
        <p:spPr bwMode="auto">
          <a:xfrm>
            <a:off x="5015880" y="4118775"/>
            <a:ext cx="2123728" cy="2729880"/>
          </a:xfrm>
          <a:prstGeom prst="rect">
            <a:avLst/>
          </a:prstGeom>
          <a:noFill/>
          <a:ln>
            <a:noFill/>
          </a:ln>
        </p:spPr>
      </p:pic>
      <p:pic>
        <p:nvPicPr>
          <p:cNvPr id="9" name="il_fi" descr="http://upload.wikimedia.org/wikipedia/commons/thumb/0/08/Okulirterose.png/200px-Okulirterose.png"/>
          <p:cNvPicPr/>
          <p:nvPr/>
        </p:nvPicPr>
        <p:blipFill>
          <a:blip r:embed="rId6">
            <a:extLst>
              <a:ext uri="{28A0092B-C50C-407E-A947-70E740481C1C}">
                <a14:useLocalDpi xmlns:a14="http://schemas.microsoft.com/office/drawing/2010/main" val="0"/>
              </a:ext>
            </a:extLst>
          </a:blip>
          <a:srcRect/>
          <a:stretch>
            <a:fillRect/>
          </a:stretch>
        </p:blipFill>
        <p:spPr bwMode="auto">
          <a:xfrm>
            <a:off x="2417854" y="2847847"/>
            <a:ext cx="1492250" cy="2238375"/>
          </a:xfrm>
          <a:prstGeom prst="rect">
            <a:avLst/>
          </a:prstGeom>
          <a:noFill/>
          <a:ln>
            <a:noFill/>
          </a:ln>
        </p:spPr>
      </p:pic>
      <p:pic>
        <p:nvPicPr>
          <p:cNvPr id="2054" name="Picture 6" descr="http://www.hoogstamboomgaard.be/oculeren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0604" y="4836284"/>
            <a:ext cx="1714500" cy="200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992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Ongeslachtelijke voortplanting</a:t>
            </a:r>
          </a:p>
        </p:txBody>
      </p:sp>
      <p:sp>
        <p:nvSpPr>
          <p:cNvPr id="3" name="Tijdelijke aanduiding voor inhoud 2"/>
          <p:cNvSpPr>
            <a:spLocks noGrp="1"/>
          </p:cNvSpPr>
          <p:nvPr>
            <p:ph idx="1"/>
          </p:nvPr>
        </p:nvSpPr>
        <p:spPr>
          <a:xfrm>
            <a:off x="1775520" y="1600201"/>
            <a:ext cx="8712968" cy="4525963"/>
          </a:xfrm>
        </p:spPr>
        <p:txBody>
          <a:bodyPr>
            <a:normAutofit/>
          </a:bodyPr>
          <a:lstStyle/>
          <a:p>
            <a:r>
              <a:rPr lang="nl-NL" dirty="0">
                <a:sym typeface="Wingdings" pitchFamily="2" charset="2"/>
              </a:rPr>
              <a:t>Alle nakomelingen </a:t>
            </a:r>
          </a:p>
          <a:p>
            <a:r>
              <a:rPr lang="nl-NL" dirty="0">
                <a:sym typeface="Wingdings" pitchFamily="2" charset="2"/>
              </a:rPr>
              <a:t> dezelfde genen als moederorganisme</a:t>
            </a:r>
          </a:p>
          <a:p>
            <a:endParaRPr lang="nl-NL" dirty="0">
              <a:sym typeface="Wingdings" pitchFamily="2" charset="2"/>
            </a:endParaRPr>
          </a:p>
          <a:p>
            <a:r>
              <a:rPr lang="nl-NL" dirty="0">
                <a:sym typeface="Wingdings" pitchFamily="2" charset="2"/>
              </a:rPr>
              <a:t>Groep met 1 ouder = kloon</a:t>
            </a:r>
          </a:p>
          <a:p>
            <a:endParaRPr lang="nl-NL" dirty="0">
              <a:sym typeface="Wingdings" pitchFamily="2" charset="2"/>
            </a:endParaRPr>
          </a:p>
          <a:p>
            <a:r>
              <a:rPr lang="nl-NL" dirty="0">
                <a:sym typeface="Wingdings" pitchFamily="2" charset="2"/>
              </a:rPr>
              <a:t>In akkerbouw en tuinbouw</a:t>
            </a:r>
          </a:p>
          <a:p>
            <a:pPr lvl="1"/>
            <a:r>
              <a:rPr lang="nl-NL" dirty="0">
                <a:sym typeface="Wingdings" pitchFamily="2" charset="2"/>
              </a:rPr>
              <a:t>Doel :</a:t>
            </a:r>
          </a:p>
          <a:p>
            <a:r>
              <a:rPr lang="nl-NL" dirty="0">
                <a:sym typeface="Wingdings" pitchFamily="2" charset="2"/>
              </a:rPr>
              <a:t>Gunstig genotype behouden </a:t>
            </a:r>
            <a:endParaRPr lang="nl-NL" dirty="0"/>
          </a:p>
        </p:txBody>
      </p:sp>
      <p:pic>
        <p:nvPicPr>
          <p:cNvPr id="4" name="il_fi" descr="http://www.natuurinformatie.nl/sites/nnm.dossiers/contents/i001424/hollybelle_zusje.jpg"/>
          <p:cNvPicPr/>
          <p:nvPr/>
        </p:nvPicPr>
        <p:blipFill>
          <a:blip r:embed="rId2">
            <a:extLst>
              <a:ext uri="{28A0092B-C50C-407E-A947-70E740481C1C}">
                <a14:useLocalDpi xmlns:a14="http://schemas.microsoft.com/office/drawing/2010/main" val="0"/>
              </a:ext>
            </a:extLst>
          </a:blip>
          <a:srcRect/>
          <a:stretch>
            <a:fillRect/>
          </a:stretch>
        </p:blipFill>
        <p:spPr bwMode="auto">
          <a:xfrm>
            <a:off x="7464152" y="3429001"/>
            <a:ext cx="2880320" cy="3275087"/>
          </a:xfrm>
          <a:prstGeom prst="rect">
            <a:avLst/>
          </a:prstGeom>
          <a:noFill/>
          <a:ln>
            <a:noFill/>
          </a:ln>
        </p:spPr>
      </p:pic>
    </p:spTree>
    <p:extLst>
      <p:ext uri="{BB962C8B-B14F-4D97-AF65-F5344CB8AC3E}">
        <p14:creationId xmlns:p14="http://schemas.microsoft.com/office/powerpoint/2010/main" val="108790415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96</TotalTime>
  <Words>1771</Words>
  <Application>Microsoft Office PowerPoint</Application>
  <PresentationFormat>Widescreen</PresentationFormat>
  <Paragraphs>262</Paragraphs>
  <Slides>35</Slides>
  <Notes>15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Comic Sans MS</vt:lpstr>
      <vt:lpstr>Trebuchet MS</vt:lpstr>
      <vt:lpstr>Wingdings 3</vt:lpstr>
      <vt:lpstr>Facet</vt:lpstr>
      <vt:lpstr>Les 3</vt:lpstr>
      <vt:lpstr>voortplanting</vt:lpstr>
      <vt:lpstr>Ongeslachtelijke voortplanting</vt:lpstr>
      <vt:lpstr>Ongeslachtelijke voortplanting</vt:lpstr>
      <vt:lpstr>Ongeslachtelijke voortplanting</vt:lpstr>
      <vt:lpstr>Natuurlijke manier</vt:lpstr>
      <vt:lpstr>Kunstmatige wijze</vt:lpstr>
      <vt:lpstr>enten</vt:lpstr>
      <vt:lpstr>Ongeslachtelijke voortplanting</vt:lpstr>
      <vt:lpstr>voortplanting</vt:lpstr>
      <vt:lpstr>meerling</vt:lpstr>
      <vt:lpstr>   voortplanting</vt:lpstr>
      <vt:lpstr>PowerPoint Presentation</vt:lpstr>
      <vt:lpstr>Geslachtelijke voortplanting</vt:lpstr>
      <vt:lpstr>Bouw van een bloem</vt:lpstr>
      <vt:lpstr>PowerPoint Presentation</vt:lpstr>
      <vt:lpstr>PowerPoint Presentation</vt:lpstr>
      <vt:lpstr>Bestuiving</vt:lpstr>
      <vt:lpstr>PowerPoint Presentation</vt:lpstr>
      <vt:lpstr>Bevruchting</vt:lpstr>
      <vt:lpstr>Verspreiding vruchten en zaden</vt:lpstr>
      <vt:lpstr>Voortplanting bij de mens</vt:lpstr>
      <vt:lpstr>Het voortplantingsstelsel van de man</vt:lpstr>
      <vt:lpstr>Het voortplantingsstelsel van de vrouw</vt:lpstr>
      <vt:lpstr>Menstruatiecyclus bij vrouwen</vt:lpstr>
      <vt:lpstr>Seksueel overdraagbare aandoeningen</vt:lpstr>
      <vt:lpstr>Anticonceptiemiddelen</vt:lpstr>
      <vt:lpstr>Nieuwe voortplantingstechnieken</vt:lpstr>
      <vt:lpstr>Zwangerschap</vt:lpstr>
      <vt:lpstr>Embryonale ontwikkeling I</vt:lpstr>
      <vt:lpstr>Embryonale ontwikkeling II</vt:lpstr>
      <vt:lpstr>             De bevalling</vt:lpstr>
      <vt:lpstr>PowerPoint Presentation</vt:lpstr>
      <vt:lpstr>De levenscyclus van de mens</vt:lpstr>
      <vt:lpstr>Voortplanting bij de mens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3</dc:title>
  <dc:creator>Cornelis Hameete</dc:creator>
  <cp:lastModifiedBy>Cornelis Hameete</cp:lastModifiedBy>
  <cp:revision>1</cp:revision>
  <dcterms:created xsi:type="dcterms:W3CDTF">2022-11-23T15:23:08Z</dcterms:created>
  <dcterms:modified xsi:type="dcterms:W3CDTF">2022-11-30T14:49:12Z</dcterms:modified>
</cp:coreProperties>
</file>